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9"/>
  </p:notesMasterIdLst>
  <p:sldIdLst>
    <p:sldId id="257" r:id="rId4"/>
    <p:sldId id="260" r:id="rId5"/>
    <p:sldId id="296" r:id="rId6"/>
    <p:sldId id="272" r:id="rId7"/>
    <p:sldId id="280" r:id="rId8"/>
    <p:sldId id="278" r:id="rId9"/>
    <p:sldId id="297" r:id="rId10"/>
    <p:sldId id="293" r:id="rId11"/>
    <p:sldId id="295" r:id="rId12"/>
    <p:sldId id="283" r:id="rId13"/>
    <p:sldId id="285" r:id="rId14"/>
    <p:sldId id="273" r:id="rId15"/>
    <p:sldId id="294" r:id="rId16"/>
    <p:sldId id="287" r:id="rId17"/>
    <p:sldId id="276" r:id="rId18"/>
    <p:sldId id="302" r:id="rId19"/>
    <p:sldId id="289" r:id="rId20"/>
    <p:sldId id="290" r:id="rId21"/>
    <p:sldId id="288" r:id="rId22"/>
    <p:sldId id="275" r:id="rId23"/>
    <p:sldId id="281" r:id="rId24"/>
    <p:sldId id="301" r:id="rId25"/>
    <p:sldId id="30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ilson" userId="e6594be5-0fd7-4a8b-9c66-e0b8f87ed7dc" providerId="ADAL" clId="{1D7EB6A3-4AEA-47F8-AE78-80C7E1E0D7E5}"/>
    <pc:docChg chg="undo custSel addSld delSld modSld sldOrd">
      <pc:chgData name="Thomas Wilson" userId="e6594be5-0fd7-4a8b-9c66-e0b8f87ed7dc" providerId="ADAL" clId="{1D7EB6A3-4AEA-47F8-AE78-80C7E1E0D7E5}" dt="2022-04-04T01:07:11.577" v="5788" actId="207"/>
      <pc:docMkLst>
        <pc:docMk/>
      </pc:docMkLst>
      <pc:sldChg chg="modSp mod">
        <pc:chgData name="Thomas Wilson" userId="e6594be5-0fd7-4a8b-9c66-e0b8f87ed7dc" providerId="ADAL" clId="{1D7EB6A3-4AEA-47F8-AE78-80C7E1E0D7E5}" dt="2022-01-26T04:02:24.867" v="1825" actId="20577"/>
        <pc:sldMkLst>
          <pc:docMk/>
          <pc:sldMk cId="2851894839" sldId="257"/>
        </pc:sldMkLst>
        <pc:spChg chg="mod">
          <ac:chgData name="Thomas Wilson" userId="e6594be5-0fd7-4a8b-9c66-e0b8f87ed7dc" providerId="ADAL" clId="{1D7EB6A3-4AEA-47F8-AE78-80C7E1E0D7E5}" dt="2022-01-26T04:02:24.867" v="1825" actId="20577"/>
          <ac:spMkLst>
            <pc:docMk/>
            <pc:sldMk cId="2851894839" sldId="257"/>
            <ac:spMk id="3" creationId="{62FC2E14-24A9-4C48-BA13-A2E74B0AAD2F}"/>
          </ac:spMkLst>
        </pc:spChg>
      </pc:sldChg>
      <pc:sldChg chg="modSp mod">
        <pc:chgData name="Thomas Wilson" userId="e6594be5-0fd7-4a8b-9c66-e0b8f87ed7dc" providerId="ADAL" clId="{1D7EB6A3-4AEA-47F8-AE78-80C7E1E0D7E5}" dt="2022-01-27T04:27:42.653" v="3167" actId="20577"/>
        <pc:sldMkLst>
          <pc:docMk/>
          <pc:sldMk cId="1999932470" sldId="260"/>
        </pc:sldMkLst>
        <pc:spChg chg="mod">
          <ac:chgData name="Thomas Wilson" userId="e6594be5-0fd7-4a8b-9c66-e0b8f87ed7dc" providerId="ADAL" clId="{1D7EB6A3-4AEA-47F8-AE78-80C7E1E0D7E5}" dt="2022-01-27T04:27:42.653" v="3167" actId="20577"/>
          <ac:spMkLst>
            <pc:docMk/>
            <pc:sldMk cId="1999932470" sldId="260"/>
            <ac:spMk id="7" creationId="{D07DE60C-F385-414C-8B4B-3519993CEDFB}"/>
          </ac:spMkLst>
        </pc:spChg>
      </pc:sldChg>
      <pc:sldChg chg="delSp modSp mod">
        <pc:chgData name="Thomas Wilson" userId="e6594be5-0fd7-4a8b-9c66-e0b8f87ed7dc" providerId="ADAL" clId="{1D7EB6A3-4AEA-47F8-AE78-80C7E1E0D7E5}" dt="2022-02-07T00:09:50.411" v="3892" actId="6549"/>
        <pc:sldMkLst>
          <pc:docMk/>
          <pc:sldMk cId="4033205032" sldId="272"/>
        </pc:sldMkLst>
        <pc:spChg chg="mod">
          <ac:chgData name="Thomas Wilson" userId="e6594be5-0fd7-4a8b-9c66-e0b8f87ed7dc" providerId="ADAL" clId="{1D7EB6A3-4AEA-47F8-AE78-80C7E1E0D7E5}" dt="2022-02-07T00:09:50.411" v="3892" actId="6549"/>
          <ac:spMkLst>
            <pc:docMk/>
            <pc:sldMk cId="4033205032" sldId="272"/>
            <ac:spMk id="3" creationId="{A08A3CA8-C9EB-4074-86BB-E4FA711515F3}"/>
          </ac:spMkLst>
        </pc:spChg>
        <pc:picChg chg="del mod">
          <ac:chgData name="Thomas Wilson" userId="e6594be5-0fd7-4a8b-9c66-e0b8f87ed7dc" providerId="ADAL" clId="{1D7EB6A3-4AEA-47F8-AE78-80C7E1E0D7E5}" dt="2022-02-07T00:09:43.678" v="3889" actId="21"/>
          <ac:picMkLst>
            <pc:docMk/>
            <pc:sldMk cId="4033205032" sldId="272"/>
            <ac:picMk id="7" creationId="{7286D034-BA3D-4677-A2B9-A2FE4835E591}"/>
          </ac:picMkLst>
        </pc:picChg>
      </pc:sldChg>
      <pc:sldChg chg="addSp modSp mod">
        <pc:chgData name="Thomas Wilson" userId="e6594be5-0fd7-4a8b-9c66-e0b8f87ed7dc" providerId="ADAL" clId="{1D7EB6A3-4AEA-47F8-AE78-80C7E1E0D7E5}" dt="2022-01-27T04:22:55.055" v="3126" actId="20577"/>
        <pc:sldMkLst>
          <pc:docMk/>
          <pc:sldMk cId="1294372985" sldId="273"/>
        </pc:sldMkLst>
        <pc:spChg chg="mod">
          <ac:chgData name="Thomas Wilson" userId="e6594be5-0fd7-4a8b-9c66-e0b8f87ed7dc" providerId="ADAL" clId="{1D7EB6A3-4AEA-47F8-AE78-80C7E1E0D7E5}" dt="2022-01-27T04:22:55.055" v="3126" actId="20577"/>
          <ac:spMkLst>
            <pc:docMk/>
            <pc:sldMk cId="1294372985" sldId="273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7T00:03:22.156" v="2271" actId="20577"/>
          <ac:spMkLst>
            <pc:docMk/>
            <pc:sldMk cId="1294372985" sldId="273"/>
            <ac:spMk id="3" creationId="{A08A3CA8-C9EB-4074-86BB-E4FA711515F3}"/>
          </ac:spMkLst>
        </pc:spChg>
        <pc:picChg chg="add mod">
          <ac:chgData name="Thomas Wilson" userId="e6594be5-0fd7-4a8b-9c66-e0b8f87ed7dc" providerId="ADAL" clId="{1D7EB6A3-4AEA-47F8-AE78-80C7E1E0D7E5}" dt="2022-01-26T04:54:28.666" v="2204" actId="14100"/>
          <ac:picMkLst>
            <pc:docMk/>
            <pc:sldMk cId="1294372985" sldId="273"/>
            <ac:picMk id="5" creationId="{2299B95E-BE26-40D2-8ECB-DCB575DD645B}"/>
          </ac:picMkLst>
        </pc:picChg>
      </pc:sldChg>
      <pc:sldChg chg="modSp mod ord">
        <pc:chgData name="Thomas Wilson" userId="e6594be5-0fd7-4a8b-9c66-e0b8f87ed7dc" providerId="ADAL" clId="{1D7EB6A3-4AEA-47F8-AE78-80C7E1E0D7E5}" dt="2022-02-07T02:13:33.107" v="4530" actId="255"/>
        <pc:sldMkLst>
          <pc:docMk/>
          <pc:sldMk cId="1919685303" sldId="274"/>
        </pc:sldMkLst>
        <pc:spChg chg="mod">
          <ac:chgData name="Thomas Wilson" userId="e6594be5-0fd7-4a8b-9c66-e0b8f87ed7dc" providerId="ADAL" clId="{1D7EB6A3-4AEA-47F8-AE78-80C7E1E0D7E5}" dt="2022-02-07T02:13:33.107" v="4530" actId="255"/>
          <ac:spMkLst>
            <pc:docMk/>
            <pc:sldMk cId="1919685303" sldId="274"/>
            <ac:spMk id="3" creationId="{A08A3CA8-C9EB-4074-86BB-E4FA711515F3}"/>
          </ac:spMkLst>
        </pc:spChg>
      </pc:sldChg>
      <pc:sldChg chg="modSp mod">
        <pc:chgData name="Thomas Wilson" userId="e6594be5-0fd7-4a8b-9c66-e0b8f87ed7dc" providerId="ADAL" clId="{1D7EB6A3-4AEA-47F8-AE78-80C7E1E0D7E5}" dt="2022-01-27T05:54:24.620" v="3443" actId="20577"/>
        <pc:sldMkLst>
          <pc:docMk/>
          <pc:sldMk cId="1715060878" sldId="275"/>
        </pc:sldMkLst>
        <pc:spChg chg="mod">
          <ac:chgData name="Thomas Wilson" userId="e6594be5-0fd7-4a8b-9c66-e0b8f87ed7dc" providerId="ADAL" clId="{1D7EB6A3-4AEA-47F8-AE78-80C7E1E0D7E5}" dt="2022-01-27T01:46:35.073" v="2774" actId="20577"/>
          <ac:spMkLst>
            <pc:docMk/>
            <pc:sldMk cId="1715060878" sldId="275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7T05:54:24.620" v="3443" actId="20577"/>
          <ac:spMkLst>
            <pc:docMk/>
            <pc:sldMk cId="1715060878" sldId="275"/>
            <ac:spMk id="3" creationId="{A08A3CA8-C9EB-4074-86BB-E4FA711515F3}"/>
          </ac:spMkLst>
        </pc:spChg>
      </pc:sldChg>
      <pc:sldChg chg="modSp mod">
        <pc:chgData name="Thomas Wilson" userId="e6594be5-0fd7-4a8b-9c66-e0b8f87ed7dc" providerId="ADAL" clId="{1D7EB6A3-4AEA-47F8-AE78-80C7E1E0D7E5}" dt="2022-01-27T01:51:10.294" v="2834" actId="255"/>
        <pc:sldMkLst>
          <pc:docMk/>
          <pc:sldMk cId="2800246643" sldId="276"/>
        </pc:sldMkLst>
        <pc:spChg chg="mod">
          <ac:chgData name="Thomas Wilson" userId="e6594be5-0fd7-4a8b-9c66-e0b8f87ed7dc" providerId="ADAL" clId="{1D7EB6A3-4AEA-47F8-AE78-80C7E1E0D7E5}" dt="2022-01-27T01:51:10.294" v="2834" actId="255"/>
          <ac:spMkLst>
            <pc:docMk/>
            <pc:sldMk cId="2800246643" sldId="276"/>
            <ac:spMk id="3" creationId="{A08A3CA8-C9EB-4074-86BB-E4FA711515F3}"/>
          </ac:spMkLst>
        </pc:spChg>
        <pc:graphicFrameChg chg="modGraphic">
          <ac:chgData name="Thomas Wilson" userId="e6594be5-0fd7-4a8b-9c66-e0b8f87ed7dc" providerId="ADAL" clId="{1D7EB6A3-4AEA-47F8-AE78-80C7E1E0D7E5}" dt="2022-01-26T02:38:26.440" v="1528" actId="2062"/>
          <ac:graphicFrameMkLst>
            <pc:docMk/>
            <pc:sldMk cId="2800246643" sldId="276"/>
            <ac:graphicFrameMk id="5" creationId="{714954FB-DF53-4620-B6DC-DE36B75CA5D9}"/>
          </ac:graphicFrameMkLst>
        </pc:graphicFrameChg>
      </pc:sldChg>
      <pc:sldChg chg="modSp del mod">
        <pc:chgData name="Thomas Wilson" userId="e6594be5-0fd7-4a8b-9c66-e0b8f87ed7dc" providerId="ADAL" clId="{1D7EB6A3-4AEA-47F8-AE78-80C7E1E0D7E5}" dt="2022-01-26T04:37:34.349" v="2113" actId="47"/>
        <pc:sldMkLst>
          <pc:docMk/>
          <pc:sldMk cId="1544872762" sldId="277"/>
        </pc:sldMkLst>
        <pc:spChg chg="mod">
          <ac:chgData name="Thomas Wilson" userId="e6594be5-0fd7-4a8b-9c66-e0b8f87ed7dc" providerId="ADAL" clId="{1D7EB6A3-4AEA-47F8-AE78-80C7E1E0D7E5}" dt="2022-01-26T04:00:42.258" v="1789" actId="20577"/>
          <ac:spMkLst>
            <pc:docMk/>
            <pc:sldMk cId="1544872762" sldId="277"/>
            <ac:spMk id="3" creationId="{A08A3CA8-C9EB-4074-86BB-E4FA711515F3}"/>
          </ac:spMkLst>
        </pc:spChg>
      </pc:sldChg>
      <pc:sldChg chg="addSp delSp modSp mod delAnim">
        <pc:chgData name="Thomas Wilson" userId="e6594be5-0fd7-4a8b-9c66-e0b8f87ed7dc" providerId="ADAL" clId="{1D7EB6A3-4AEA-47F8-AE78-80C7E1E0D7E5}" dt="2022-02-06T05:42:49.709" v="3812" actId="14100"/>
        <pc:sldMkLst>
          <pc:docMk/>
          <pc:sldMk cId="1475064190" sldId="278"/>
        </pc:sldMkLst>
        <pc:spChg chg="mod">
          <ac:chgData name="Thomas Wilson" userId="e6594be5-0fd7-4a8b-9c66-e0b8f87ed7dc" providerId="ADAL" clId="{1D7EB6A3-4AEA-47F8-AE78-80C7E1E0D7E5}" dt="2022-01-26T01:38:44.531" v="248" actId="20577"/>
          <ac:spMkLst>
            <pc:docMk/>
            <pc:sldMk cId="1475064190" sldId="278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6T04:38:35.564" v="2130" actId="20577"/>
          <ac:spMkLst>
            <pc:docMk/>
            <pc:sldMk cId="1475064190" sldId="278"/>
            <ac:spMk id="3" creationId="{A08A3CA8-C9EB-4074-86BB-E4FA711515F3}"/>
          </ac:spMkLst>
        </pc:spChg>
        <pc:graphicFrameChg chg="add mod modGraphic">
          <ac:chgData name="Thomas Wilson" userId="e6594be5-0fd7-4a8b-9c66-e0b8f87ed7dc" providerId="ADAL" clId="{1D7EB6A3-4AEA-47F8-AE78-80C7E1E0D7E5}" dt="2022-02-06T05:42:49.709" v="3812" actId="14100"/>
          <ac:graphicFrameMkLst>
            <pc:docMk/>
            <pc:sldMk cId="1475064190" sldId="278"/>
            <ac:graphicFrameMk id="5" creationId="{609591BC-11B0-4994-B47F-7227A652EB6E}"/>
          </ac:graphicFrameMkLst>
        </pc:graphicFrameChg>
        <pc:picChg chg="del">
          <ac:chgData name="Thomas Wilson" userId="e6594be5-0fd7-4a8b-9c66-e0b8f87ed7dc" providerId="ADAL" clId="{1D7EB6A3-4AEA-47F8-AE78-80C7E1E0D7E5}" dt="2022-01-26T01:32:57.690" v="59" actId="478"/>
          <ac:picMkLst>
            <pc:docMk/>
            <pc:sldMk cId="1475064190" sldId="278"/>
            <ac:picMk id="6" creationId="{EECF57D7-580E-451D-B573-4E0B912B6B52}"/>
          </ac:picMkLst>
        </pc:picChg>
        <pc:picChg chg="del">
          <ac:chgData name="Thomas Wilson" userId="e6594be5-0fd7-4a8b-9c66-e0b8f87ed7dc" providerId="ADAL" clId="{1D7EB6A3-4AEA-47F8-AE78-80C7E1E0D7E5}" dt="2022-01-26T01:32:56.665" v="58" actId="478"/>
          <ac:picMkLst>
            <pc:docMk/>
            <pc:sldMk cId="1475064190" sldId="278"/>
            <ac:picMk id="8" creationId="{565CF6E2-D6A4-49AD-A1B2-737AD6EF6F27}"/>
          </ac:picMkLst>
        </pc:picChg>
      </pc:sldChg>
      <pc:sldChg chg="del">
        <pc:chgData name="Thomas Wilson" userId="e6594be5-0fd7-4a8b-9c66-e0b8f87ed7dc" providerId="ADAL" clId="{1D7EB6A3-4AEA-47F8-AE78-80C7E1E0D7E5}" dt="2022-01-26T02:34:19.973" v="1495" actId="47"/>
        <pc:sldMkLst>
          <pc:docMk/>
          <pc:sldMk cId="3511440690" sldId="279"/>
        </pc:sldMkLst>
      </pc:sldChg>
      <pc:sldChg chg="modSp mod">
        <pc:chgData name="Thomas Wilson" userId="e6594be5-0fd7-4a8b-9c66-e0b8f87ed7dc" providerId="ADAL" clId="{1D7EB6A3-4AEA-47F8-AE78-80C7E1E0D7E5}" dt="2022-02-07T00:09:00.408" v="3886" actId="20577"/>
        <pc:sldMkLst>
          <pc:docMk/>
          <pc:sldMk cId="2147215134" sldId="280"/>
        </pc:sldMkLst>
        <pc:spChg chg="mod">
          <ac:chgData name="Thomas Wilson" userId="e6594be5-0fd7-4a8b-9c66-e0b8f87ed7dc" providerId="ADAL" clId="{1D7EB6A3-4AEA-47F8-AE78-80C7E1E0D7E5}" dt="2022-02-07T00:09:00.408" v="3886" actId="20577"/>
          <ac:spMkLst>
            <pc:docMk/>
            <pc:sldMk cId="2147215134" sldId="280"/>
            <ac:spMk id="3" creationId="{A08A3CA8-C9EB-4074-86BB-E4FA711515F3}"/>
          </ac:spMkLst>
        </pc:spChg>
        <pc:picChg chg="mod">
          <ac:chgData name="Thomas Wilson" userId="e6594be5-0fd7-4a8b-9c66-e0b8f87ed7dc" providerId="ADAL" clId="{1D7EB6A3-4AEA-47F8-AE78-80C7E1E0D7E5}" dt="2022-02-06T05:42:18.794" v="3810" actId="1076"/>
          <ac:picMkLst>
            <pc:docMk/>
            <pc:sldMk cId="2147215134" sldId="280"/>
            <ac:picMk id="8" creationId="{69284CE7-C911-410C-A437-771C32574A1D}"/>
          </ac:picMkLst>
        </pc:picChg>
      </pc:sldChg>
      <pc:sldChg chg="modSp mod">
        <pc:chgData name="Thomas Wilson" userId="e6594be5-0fd7-4a8b-9c66-e0b8f87ed7dc" providerId="ADAL" clId="{1D7EB6A3-4AEA-47F8-AE78-80C7E1E0D7E5}" dt="2022-01-27T04:35:11.071" v="3366" actId="20577"/>
        <pc:sldMkLst>
          <pc:docMk/>
          <pc:sldMk cId="2757640986" sldId="281"/>
        </pc:sldMkLst>
        <pc:spChg chg="mod">
          <ac:chgData name="Thomas Wilson" userId="e6594be5-0fd7-4a8b-9c66-e0b8f87ed7dc" providerId="ADAL" clId="{1D7EB6A3-4AEA-47F8-AE78-80C7E1E0D7E5}" dt="2022-01-27T04:35:11.071" v="3366" actId="20577"/>
          <ac:spMkLst>
            <pc:docMk/>
            <pc:sldMk cId="2757640986" sldId="281"/>
            <ac:spMk id="3" creationId="{A08A3CA8-C9EB-4074-86BB-E4FA711515F3}"/>
          </ac:spMkLst>
        </pc:spChg>
      </pc:sldChg>
      <pc:sldChg chg="addSp delSp modSp add del mod">
        <pc:chgData name="Thomas Wilson" userId="e6594be5-0fd7-4a8b-9c66-e0b8f87ed7dc" providerId="ADAL" clId="{1D7EB6A3-4AEA-47F8-AE78-80C7E1E0D7E5}" dt="2022-02-06T05:33:49.451" v="3700" actId="47"/>
        <pc:sldMkLst>
          <pc:docMk/>
          <pc:sldMk cId="1551035724" sldId="282"/>
        </pc:sldMkLst>
        <pc:spChg chg="mod">
          <ac:chgData name="Thomas Wilson" userId="e6594be5-0fd7-4a8b-9c66-e0b8f87ed7dc" providerId="ADAL" clId="{1D7EB6A3-4AEA-47F8-AE78-80C7E1E0D7E5}" dt="2022-01-26T01:53:22.683" v="514"/>
          <ac:spMkLst>
            <pc:docMk/>
            <pc:sldMk cId="1551035724" sldId="282"/>
            <ac:spMk id="2" creationId="{A81EFB22-98A7-4F3C-A570-7B79A9A252FE}"/>
          </ac:spMkLst>
        </pc:spChg>
        <pc:spChg chg="del mod">
          <ac:chgData name="Thomas Wilson" userId="e6594be5-0fd7-4a8b-9c66-e0b8f87ed7dc" providerId="ADAL" clId="{1D7EB6A3-4AEA-47F8-AE78-80C7E1E0D7E5}" dt="2022-01-26T01:37:44.392" v="232" actId="478"/>
          <ac:spMkLst>
            <pc:docMk/>
            <pc:sldMk cId="1551035724" sldId="282"/>
            <ac:spMk id="3" creationId="{A08A3CA8-C9EB-4074-86BB-E4FA711515F3}"/>
          </ac:spMkLst>
        </pc:spChg>
        <pc:picChg chg="add mod">
          <ac:chgData name="Thomas Wilson" userId="e6594be5-0fd7-4a8b-9c66-e0b8f87ed7dc" providerId="ADAL" clId="{1D7EB6A3-4AEA-47F8-AE78-80C7E1E0D7E5}" dt="2022-01-27T01:36:25.934" v="2638" actId="14100"/>
          <ac:picMkLst>
            <pc:docMk/>
            <pc:sldMk cId="1551035724" sldId="282"/>
            <ac:picMk id="3" creationId="{6BC31814-8219-4338-81C2-0BBE213A0F9F}"/>
          </ac:picMkLst>
        </pc:picChg>
        <pc:picChg chg="add del mod">
          <ac:chgData name="Thomas Wilson" userId="e6594be5-0fd7-4a8b-9c66-e0b8f87ed7dc" providerId="ADAL" clId="{1D7EB6A3-4AEA-47F8-AE78-80C7E1E0D7E5}" dt="2022-01-27T01:36:15.242" v="2633" actId="478"/>
          <ac:picMkLst>
            <pc:docMk/>
            <pc:sldMk cId="1551035724" sldId="282"/>
            <ac:picMk id="5" creationId="{4BC07904-7661-4923-9D06-7AF0459CE96C}"/>
          </ac:picMkLst>
        </pc:picChg>
      </pc:sldChg>
      <pc:sldChg chg="addSp modSp add mod ord">
        <pc:chgData name="Thomas Wilson" userId="e6594be5-0fd7-4a8b-9c66-e0b8f87ed7dc" providerId="ADAL" clId="{1D7EB6A3-4AEA-47F8-AE78-80C7E1E0D7E5}" dt="2022-02-06T05:37:07.867" v="3744" actId="20577"/>
        <pc:sldMkLst>
          <pc:docMk/>
          <pc:sldMk cId="3845666313" sldId="283"/>
        </pc:sldMkLst>
        <pc:spChg chg="mod">
          <ac:chgData name="Thomas Wilson" userId="e6594be5-0fd7-4a8b-9c66-e0b8f87ed7dc" providerId="ADAL" clId="{1D7EB6A3-4AEA-47F8-AE78-80C7E1E0D7E5}" dt="2022-01-26T01:53:25.836" v="515"/>
          <ac:spMkLst>
            <pc:docMk/>
            <pc:sldMk cId="3845666313" sldId="283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2-06T05:37:07.867" v="3744" actId="20577"/>
          <ac:spMkLst>
            <pc:docMk/>
            <pc:sldMk cId="3845666313" sldId="283"/>
            <ac:spMk id="3" creationId="{A08A3CA8-C9EB-4074-86BB-E4FA711515F3}"/>
          </ac:spMkLst>
        </pc:spChg>
        <pc:picChg chg="add mod">
          <ac:chgData name="Thomas Wilson" userId="e6594be5-0fd7-4a8b-9c66-e0b8f87ed7dc" providerId="ADAL" clId="{1D7EB6A3-4AEA-47F8-AE78-80C7E1E0D7E5}" dt="2022-02-06T05:34:10.259" v="3706" actId="1076"/>
          <ac:picMkLst>
            <pc:docMk/>
            <pc:sldMk cId="3845666313" sldId="283"/>
            <ac:picMk id="5" creationId="{242423B9-177C-4861-A507-6F41C000035D}"/>
          </ac:picMkLst>
        </pc:picChg>
      </pc:sldChg>
      <pc:sldChg chg="addSp delSp modSp add del mod ord">
        <pc:chgData name="Thomas Wilson" userId="e6594be5-0fd7-4a8b-9c66-e0b8f87ed7dc" providerId="ADAL" clId="{1D7EB6A3-4AEA-47F8-AE78-80C7E1E0D7E5}" dt="2022-02-06T05:34:49.490" v="3716" actId="47"/>
        <pc:sldMkLst>
          <pc:docMk/>
          <pc:sldMk cId="1863593590" sldId="284"/>
        </pc:sldMkLst>
        <pc:spChg chg="mod">
          <ac:chgData name="Thomas Wilson" userId="e6594be5-0fd7-4a8b-9c66-e0b8f87ed7dc" providerId="ADAL" clId="{1D7EB6A3-4AEA-47F8-AE78-80C7E1E0D7E5}" dt="2022-01-26T01:53:28.366" v="516"/>
          <ac:spMkLst>
            <pc:docMk/>
            <pc:sldMk cId="1863593590" sldId="284"/>
            <ac:spMk id="2" creationId="{A81EFB22-98A7-4F3C-A570-7B79A9A252FE}"/>
          </ac:spMkLst>
        </pc:spChg>
        <pc:picChg chg="del">
          <ac:chgData name="Thomas Wilson" userId="e6594be5-0fd7-4a8b-9c66-e0b8f87ed7dc" providerId="ADAL" clId="{1D7EB6A3-4AEA-47F8-AE78-80C7E1E0D7E5}" dt="2022-01-26T01:42:39.099" v="339" actId="478"/>
          <ac:picMkLst>
            <pc:docMk/>
            <pc:sldMk cId="1863593590" sldId="284"/>
            <ac:picMk id="5" creationId="{4BC07904-7661-4923-9D06-7AF0459CE96C}"/>
          </ac:picMkLst>
        </pc:picChg>
        <pc:picChg chg="add mod">
          <ac:chgData name="Thomas Wilson" userId="e6594be5-0fd7-4a8b-9c66-e0b8f87ed7dc" providerId="ADAL" clId="{1D7EB6A3-4AEA-47F8-AE78-80C7E1E0D7E5}" dt="2022-01-26T01:44:53.592" v="370" actId="14100"/>
          <ac:picMkLst>
            <pc:docMk/>
            <pc:sldMk cId="1863593590" sldId="284"/>
            <ac:picMk id="6" creationId="{A9563456-0A8D-42FD-82CD-8AEFFDBFF7C3}"/>
          </ac:picMkLst>
        </pc:picChg>
      </pc:sldChg>
      <pc:sldChg chg="addSp modSp add mod ord">
        <pc:chgData name="Thomas Wilson" userId="e6594be5-0fd7-4a8b-9c66-e0b8f87ed7dc" providerId="ADAL" clId="{1D7EB6A3-4AEA-47F8-AE78-80C7E1E0D7E5}" dt="2022-02-06T05:44:16.170" v="3813" actId="14100"/>
        <pc:sldMkLst>
          <pc:docMk/>
          <pc:sldMk cId="4026976863" sldId="285"/>
        </pc:sldMkLst>
        <pc:spChg chg="mod">
          <ac:chgData name="Thomas Wilson" userId="e6594be5-0fd7-4a8b-9c66-e0b8f87ed7dc" providerId="ADAL" clId="{1D7EB6A3-4AEA-47F8-AE78-80C7E1E0D7E5}" dt="2022-02-06T05:36:42.973" v="3743" actId="113"/>
          <ac:spMkLst>
            <pc:docMk/>
            <pc:sldMk cId="4026976863" sldId="285"/>
            <ac:spMk id="3" creationId="{A08A3CA8-C9EB-4074-86BB-E4FA711515F3}"/>
          </ac:spMkLst>
        </pc:spChg>
        <pc:picChg chg="add mod">
          <ac:chgData name="Thomas Wilson" userId="e6594be5-0fd7-4a8b-9c66-e0b8f87ed7dc" providerId="ADAL" clId="{1D7EB6A3-4AEA-47F8-AE78-80C7E1E0D7E5}" dt="2022-02-06T05:44:16.170" v="3813" actId="14100"/>
          <ac:picMkLst>
            <pc:docMk/>
            <pc:sldMk cId="4026976863" sldId="285"/>
            <ac:picMk id="5" creationId="{54DCE3A5-265C-4E37-AB34-88FF6DCD97FF}"/>
          </ac:picMkLst>
        </pc:picChg>
      </pc:sldChg>
      <pc:sldChg chg="addSp delSp modSp add del mod ord">
        <pc:chgData name="Thomas Wilson" userId="e6594be5-0fd7-4a8b-9c66-e0b8f87ed7dc" providerId="ADAL" clId="{1D7EB6A3-4AEA-47F8-AE78-80C7E1E0D7E5}" dt="2022-02-06T05:35:11.362" v="3723" actId="47"/>
        <pc:sldMkLst>
          <pc:docMk/>
          <pc:sldMk cId="3966088461" sldId="286"/>
        </pc:sldMkLst>
        <pc:spChg chg="mod">
          <ac:chgData name="Thomas Wilson" userId="e6594be5-0fd7-4a8b-9c66-e0b8f87ed7dc" providerId="ADAL" clId="{1D7EB6A3-4AEA-47F8-AE78-80C7E1E0D7E5}" dt="2022-01-26T01:53:36.518" v="517"/>
          <ac:spMkLst>
            <pc:docMk/>
            <pc:sldMk cId="3966088461" sldId="286"/>
            <ac:spMk id="2" creationId="{A81EFB22-98A7-4F3C-A570-7B79A9A252FE}"/>
          </ac:spMkLst>
        </pc:spChg>
        <pc:picChg chg="add mod">
          <ac:chgData name="Thomas Wilson" userId="e6594be5-0fd7-4a8b-9c66-e0b8f87ed7dc" providerId="ADAL" clId="{1D7EB6A3-4AEA-47F8-AE78-80C7E1E0D7E5}" dt="2022-01-26T02:05:10.711" v="853" actId="14100"/>
          <ac:picMkLst>
            <pc:docMk/>
            <pc:sldMk cId="3966088461" sldId="286"/>
            <ac:picMk id="5" creationId="{2CCD5136-F42F-458E-9102-4B54C625E1C3}"/>
          </ac:picMkLst>
        </pc:picChg>
        <pc:picChg chg="del">
          <ac:chgData name="Thomas Wilson" userId="e6594be5-0fd7-4a8b-9c66-e0b8f87ed7dc" providerId="ADAL" clId="{1D7EB6A3-4AEA-47F8-AE78-80C7E1E0D7E5}" dt="2022-01-26T01:48:16.523" v="456" actId="478"/>
          <ac:picMkLst>
            <pc:docMk/>
            <pc:sldMk cId="3966088461" sldId="286"/>
            <ac:picMk id="6" creationId="{A9563456-0A8D-42FD-82CD-8AEFFDBFF7C3}"/>
          </ac:picMkLst>
        </pc:picChg>
      </pc:sldChg>
      <pc:sldChg chg="modSp add mod">
        <pc:chgData name="Thomas Wilson" userId="e6594be5-0fd7-4a8b-9c66-e0b8f87ed7dc" providerId="ADAL" clId="{1D7EB6A3-4AEA-47F8-AE78-80C7E1E0D7E5}" dt="2022-01-27T04:24:28.072" v="3138" actId="20577"/>
        <pc:sldMkLst>
          <pc:docMk/>
          <pc:sldMk cId="2865358033" sldId="287"/>
        </pc:sldMkLst>
        <pc:spChg chg="mod">
          <ac:chgData name="Thomas Wilson" userId="e6594be5-0fd7-4a8b-9c66-e0b8f87ed7dc" providerId="ADAL" clId="{1D7EB6A3-4AEA-47F8-AE78-80C7E1E0D7E5}" dt="2022-01-27T01:45:01.066" v="2731" actId="20577"/>
          <ac:spMkLst>
            <pc:docMk/>
            <pc:sldMk cId="2865358033" sldId="287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7T04:24:28.072" v="3138" actId="20577"/>
          <ac:spMkLst>
            <pc:docMk/>
            <pc:sldMk cId="2865358033" sldId="287"/>
            <ac:spMk id="3" creationId="{A08A3CA8-C9EB-4074-86BB-E4FA711515F3}"/>
          </ac:spMkLst>
        </pc:spChg>
      </pc:sldChg>
      <pc:sldChg chg="addSp delSp modSp add mod">
        <pc:chgData name="Thomas Wilson" userId="e6594be5-0fd7-4a8b-9c66-e0b8f87ed7dc" providerId="ADAL" clId="{1D7EB6A3-4AEA-47F8-AE78-80C7E1E0D7E5}" dt="2022-01-27T01:46:24.819" v="2763" actId="20577"/>
        <pc:sldMkLst>
          <pc:docMk/>
          <pc:sldMk cId="86110096" sldId="288"/>
        </pc:sldMkLst>
        <pc:spChg chg="mod">
          <ac:chgData name="Thomas Wilson" userId="e6594be5-0fd7-4a8b-9c66-e0b8f87ed7dc" providerId="ADAL" clId="{1D7EB6A3-4AEA-47F8-AE78-80C7E1E0D7E5}" dt="2022-01-27T01:46:24.819" v="2763" actId="20577"/>
          <ac:spMkLst>
            <pc:docMk/>
            <pc:sldMk cId="86110096" sldId="288"/>
            <ac:spMk id="2" creationId="{A81EFB22-98A7-4F3C-A570-7B79A9A252FE}"/>
          </ac:spMkLst>
        </pc:spChg>
        <pc:spChg chg="add del mod">
          <ac:chgData name="Thomas Wilson" userId="e6594be5-0fd7-4a8b-9c66-e0b8f87ed7dc" providerId="ADAL" clId="{1D7EB6A3-4AEA-47F8-AE78-80C7E1E0D7E5}" dt="2022-01-26T02:22:19.123" v="1278" actId="20577"/>
          <ac:spMkLst>
            <pc:docMk/>
            <pc:sldMk cId="86110096" sldId="288"/>
            <ac:spMk id="3" creationId="{A08A3CA8-C9EB-4074-86BB-E4FA711515F3}"/>
          </ac:spMkLst>
        </pc:spChg>
        <pc:graphicFrameChg chg="del">
          <ac:chgData name="Thomas Wilson" userId="e6594be5-0fd7-4a8b-9c66-e0b8f87ed7dc" providerId="ADAL" clId="{1D7EB6A3-4AEA-47F8-AE78-80C7E1E0D7E5}" dt="2022-01-26T02:20:19.386" v="1173" actId="478"/>
          <ac:graphicFrameMkLst>
            <pc:docMk/>
            <pc:sldMk cId="86110096" sldId="288"/>
            <ac:graphicFrameMk id="5" creationId="{714954FB-DF53-4620-B6DC-DE36B75CA5D9}"/>
          </ac:graphicFrameMkLst>
        </pc:graphicFrameChg>
        <pc:picChg chg="add del mod">
          <ac:chgData name="Thomas Wilson" userId="e6594be5-0fd7-4a8b-9c66-e0b8f87ed7dc" providerId="ADAL" clId="{1D7EB6A3-4AEA-47F8-AE78-80C7E1E0D7E5}" dt="2022-01-26T03:42:29.832" v="1605" actId="478"/>
          <ac:picMkLst>
            <pc:docMk/>
            <pc:sldMk cId="86110096" sldId="288"/>
            <ac:picMk id="6" creationId="{17B03515-5D2D-4B03-B0BC-F3C9C51B4DEB}"/>
          </ac:picMkLst>
        </pc:picChg>
        <pc:picChg chg="add del mod">
          <ac:chgData name="Thomas Wilson" userId="e6594be5-0fd7-4a8b-9c66-e0b8f87ed7dc" providerId="ADAL" clId="{1D7EB6A3-4AEA-47F8-AE78-80C7E1E0D7E5}" dt="2022-01-26T03:42:39.352" v="1609" actId="478"/>
          <ac:picMkLst>
            <pc:docMk/>
            <pc:sldMk cId="86110096" sldId="288"/>
            <ac:picMk id="7" creationId="{5AEB8E48-C993-45E6-8D6C-1F9F497E8D57}"/>
          </ac:picMkLst>
        </pc:picChg>
        <pc:picChg chg="add mod">
          <ac:chgData name="Thomas Wilson" userId="e6594be5-0fd7-4a8b-9c66-e0b8f87ed7dc" providerId="ADAL" clId="{1D7EB6A3-4AEA-47F8-AE78-80C7E1E0D7E5}" dt="2022-01-26T03:42:36.813" v="1608" actId="14100"/>
          <ac:picMkLst>
            <pc:docMk/>
            <pc:sldMk cId="86110096" sldId="288"/>
            <ac:picMk id="8" creationId="{580BD7D7-11FA-48A0-B9C4-D8D92CD29534}"/>
          </ac:picMkLst>
        </pc:picChg>
        <pc:picChg chg="add mod">
          <ac:chgData name="Thomas Wilson" userId="e6594be5-0fd7-4a8b-9c66-e0b8f87ed7dc" providerId="ADAL" clId="{1D7EB6A3-4AEA-47F8-AE78-80C7E1E0D7E5}" dt="2022-01-26T03:46:54.613" v="1612" actId="14100"/>
          <ac:picMkLst>
            <pc:docMk/>
            <pc:sldMk cId="86110096" sldId="288"/>
            <ac:picMk id="9" creationId="{C411934D-3ED5-4EFA-AC37-910F9575DABD}"/>
          </ac:picMkLst>
        </pc:picChg>
      </pc:sldChg>
      <pc:sldChg chg="addSp delSp modSp add mod ord">
        <pc:chgData name="Thomas Wilson" userId="e6594be5-0fd7-4a8b-9c66-e0b8f87ed7dc" providerId="ADAL" clId="{1D7EB6A3-4AEA-47F8-AE78-80C7E1E0D7E5}" dt="2022-01-26T02:38:57.121" v="1532" actId="1037"/>
        <pc:sldMkLst>
          <pc:docMk/>
          <pc:sldMk cId="1313818516" sldId="289"/>
        </pc:sldMkLst>
        <pc:spChg chg="mod">
          <ac:chgData name="Thomas Wilson" userId="e6594be5-0fd7-4a8b-9c66-e0b8f87ed7dc" providerId="ADAL" clId="{1D7EB6A3-4AEA-47F8-AE78-80C7E1E0D7E5}" dt="2022-01-26T02:38:06.209" v="1526" actId="20577"/>
          <ac:spMkLst>
            <pc:docMk/>
            <pc:sldMk cId="1313818516" sldId="289"/>
            <ac:spMk id="3" creationId="{A08A3CA8-C9EB-4074-86BB-E4FA711515F3}"/>
          </ac:spMkLst>
        </pc:spChg>
        <pc:graphicFrameChg chg="add mod modGraphic">
          <ac:chgData name="Thomas Wilson" userId="e6594be5-0fd7-4a8b-9c66-e0b8f87ed7dc" providerId="ADAL" clId="{1D7EB6A3-4AEA-47F8-AE78-80C7E1E0D7E5}" dt="2022-01-26T02:38:57.121" v="1532" actId="1037"/>
          <ac:graphicFrameMkLst>
            <pc:docMk/>
            <pc:sldMk cId="1313818516" sldId="289"/>
            <ac:graphicFrameMk id="5" creationId="{84B896A6-9F27-4710-BCDE-98CACB91154C}"/>
          </ac:graphicFrameMkLst>
        </pc:graphicFrameChg>
        <pc:picChg chg="del">
          <ac:chgData name="Thomas Wilson" userId="e6594be5-0fd7-4a8b-9c66-e0b8f87ed7dc" providerId="ADAL" clId="{1D7EB6A3-4AEA-47F8-AE78-80C7E1E0D7E5}" dt="2022-01-26T02:23:15.545" v="1282" actId="478"/>
          <ac:picMkLst>
            <pc:docMk/>
            <pc:sldMk cId="1313818516" sldId="289"/>
            <ac:picMk id="6" creationId="{17B03515-5D2D-4B03-B0BC-F3C9C51B4DEB}"/>
          </ac:picMkLst>
        </pc:picChg>
        <pc:picChg chg="del">
          <ac:chgData name="Thomas Wilson" userId="e6594be5-0fd7-4a8b-9c66-e0b8f87ed7dc" providerId="ADAL" clId="{1D7EB6A3-4AEA-47F8-AE78-80C7E1E0D7E5}" dt="2022-01-26T02:23:16.449" v="1283" actId="478"/>
          <ac:picMkLst>
            <pc:docMk/>
            <pc:sldMk cId="1313818516" sldId="289"/>
            <ac:picMk id="7" creationId="{5AEB8E48-C993-45E6-8D6C-1F9F497E8D57}"/>
          </ac:picMkLst>
        </pc:picChg>
      </pc:sldChg>
      <pc:sldChg chg="addSp delSp modSp add mod ord">
        <pc:chgData name="Thomas Wilson" userId="e6594be5-0fd7-4a8b-9c66-e0b8f87ed7dc" providerId="ADAL" clId="{1D7EB6A3-4AEA-47F8-AE78-80C7E1E0D7E5}" dt="2022-01-26T03:47:55.366" v="1614"/>
        <pc:sldMkLst>
          <pc:docMk/>
          <pc:sldMk cId="580173004" sldId="290"/>
        </pc:sldMkLst>
        <pc:spChg chg="mod">
          <ac:chgData name="Thomas Wilson" userId="e6594be5-0fd7-4a8b-9c66-e0b8f87ed7dc" providerId="ADAL" clId="{1D7EB6A3-4AEA-47F8-AE78-80C7E1E0D7E5}" dt="2022-01-26T02:29:09.759" v="1440" actId="20577"/>
          <ac:spMkLst>
            <pc:docMk/>
            <pc:sldMk cId="580173004" sldId="290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6T02:33:48.017" v="1492" actId="20577"/>
          <ac:spMkLst>
            <pc:docMk/>
            <pc:sldMk cId="580173004" sldId="290"/>
            <ac:spMk id="3" creationId="{A08A3CA8-C9EB-4074-86BB-E4FA711515F3}"/>
          </ac:spMkLst>
        </pc:spChg>
        <pc:graphicFrameChg chg="del">
          <ac:chgData name="Thomas Wilson" userId="e6594be5-0fd7-4a8b-9c66-e0b8f87ed7dc" providerId="ADAL" clId="{1D7EB6A3-4AEA-47F8-AE78-80C7E1E0D7E5}" dt="2022-01-26T02:29:17.942" v="1441" actId="478"/>
          <ac:graphicFrameMkLst>
            <pc:docMk/>
            <pc:sldMk cId="580173004" sldId="290"/>
            <ac:graphicFrameMk id="5" creationId="{84B896A6-9F27-4710-BCDE-98CACB91154C}"/>
          </ac:graphicFrameMkLst>
        </pc:graphicFrameChg>
        <pc:graphicFrameChg chg="add mod modGraphic">
          <ac:chgData name="Thomas Wilson" userId="e6594be5-0fd7-4a8b-9c66-e0b8f87ed7dc" providerId="ADAL" clId="{1D7EB6A3-4AEA-47F8-AE78-80C7E1E0D7E5}" dt="2022-01-26T02:38:33.608" v="1529" actId="2062"/>
          <ac:graphicFrameMkLst>
            <pc:docMk/>
            <pc:sldMk cId="580173004" sldId="290"/>
            <ac:graphicFrameMk id="6" creationId="{1BEF8277-B7A5-44BF-A73D-4395EFC5AE10}"/>
          </ac:graphicFrameMkLst>
        </pc:graphicFrameChg>
      </pc:sldChg>
      <pc:sldChg chg="modSp add mod">
        <pc:chgData name="Thomas Wilson" userId="e6594be5-0fd7-4a8b-9c66-e0b8f87ed7dc" providerId="ADAL" clId="{1D7EB6A3-4AEA-47F8-AE78-80C7E1E0D7E5}" dt="2022-01-27T04:26:32.351" v="3151" actId="20577"/>
        <pc:sldMkLst>
          <pc:docMk/>
          <pc:sldMk cId="444511127" sldId="291"/>
        </pc:sldMkLst>
        <pc:spChg chg="mod">
          <ac:chgData name="Thomas Wilson" userId="e6594be5-0fd7-4a8b-9c66-e0b8f87ed7dc" providerId="ADAL" clId="{1D7EB6A3-4AEA-47F8-AE78-80C7E1E0D7E5}" dt="2022-01-26T02:41:47.169" v="1544" actId="20577"/>
          <ac:spMkLst>
            <pc:docMk/>
            <pc:sldMk cId="444511127" sldId="291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7T04:26:32.351" v="3151" actId="20577"/>
          <ac:spMkLst>
            <pc:docMk/>
            <pc:sldMk cId="444511127" sldId="291"/>
            <ac:spMk id="3" creationId="{A08A3CA8-C9EB-4074-86BB-E4FA711515F3}"/>
          </ac:spMkLst>
        </pc:spChg>
      </pc:sldChg>
      <pc:sldChg chg="modSp add mod">
        <pc:chgData name="Thomas Wilson" userId="e6594be5-0fd7-4a8b-9c66-e0b8f87ed7dc" providerId="ADAL" clId="{1D7EB6A3-4AEA-47F8-AE78-80C7E1E0D7E5}" dt="2022-02-07T02:13:17.245" v="4529" actId="20577"/>
        <pc:sldMkLst>
          <pc:docMk/>
          <pc:sldMk cId="106861837" sldId="292"/>
        </pc:sldMkLst>
        <pc:spChg chg="mod">
          <ac:chgData name="Thomas Wilson" userId="e6594be5-0fd7-4a8b-9c66-e0b8f87ed7dc" providerId="ADAL" clId="{1D7EB6A3-4AEA-47F8-AE78-80C7E1E0D7E5}" dt="2022-02-07T02:13:17.245" v="4529" actId="20577"/>
          <ac:spMkLst>
            <pc:docMk/>
            <pc:sldMk cId="106861837" sldId="292"/>
            <ac:spMk id="3" creationId="{A08A3CA8-C9EB-4074-86BB-E4FA711515F3}"/>
          </ac:spMkLst>
        </pc:spChg>
      </pc:sldChg>
      <pc:sldChg chg="new del">
        <pc:chgData name="Thomas Wilson" userId="e6594be5-0fd7-4a8b-9c66-e0b8f87ed7dc" providerId="ADAL" clId="{1D7EB6A3-4AEA-47F8-AE78-80C7E1E0D7E5}" dt="2022-01-26T03:49:17.912" v="1616" actId="47"/>
        <pc:sldMkLst>
          <pc:docMk/>
          <pc:sldMk cId="394948860" sldId="292"/>
        </pc:sldMkLst>
      </pc:sldChg>
      <pc:sldChg chg="addSp delSp modSp add mod">
        <pc:chgData name="Thomas Wilson" userId="e6594be5-0fd7-4a8b-9c66-e0b8f87ed7dc" providerId="ADAL" clId="{1D7EB6A3-4AEA-47F8-AE78-80C7E1E0D7E5}" dt="2022-01-27T04:28:47.321" v="3170" actId="20577"/>
        <pc:sldMkLst>
          <pc:docMk/>
          <pc:sldMk cId="1062260539" sldId="293"/>
        </pc:sldMkLst>
        <pc:spChg chg="mod">
          <ac:chgData name="Thomas Wilson" userId="e6594be5-0fd7-4a8b-9c66-e0b8f87ed7dc" providerId="ADAL" clId="{1D7EB6A3-4AEA-47F8-AE78-80C7E1E0D7E5}" dt="2022-01-27T01:11:59.198" v="2520" actId="20577"/>
          <ac:spMkLst>
            <pc:docMk/>
            <pc:sldMk cId="1062260539" sldId="293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1-27T04:28:47.321" v="3170" actId="20577"/>
          <ac:spMkLst>
            <pc:docMk/>
            <pc:sldMk cId="1062260539" sldId="293"/>
            <ac:spMk id="3" creationId="{A08A3CA8-C9EB-4074-86BB-E4FA711515F3}"/>
          </ac:spMkLst>
        </pc:spChg>
        <pc:spChg chg="add del mod">
          <ac:chgData name="Thomas Wilson" userId="e6594be5-0fd7-4a8b-9c66-e0b8f87ed7dc" providerId="ADAL" clId="{1D7EB6A3-4AEA-47F8-AE78-80C7E1E0D7E5}" dt="2022-01-27T01:01:22.821" v="2302" actId="478"/>
          <ac:spMkLst>
            <pc:docMk/>
            <pc:sldMk cId="1062260539" sldId="293"/>
            <ac:spMk id="5" creationId="{2E377C23-3EFA-4209-BED3-17C04D2ED448}"/>
          </ac:spMkLst>
        </pc:spChg>
        <pc:spChg chg="add mod">
          <ac:chgData name="Thomas Wilson" userId="e6594be5-0fd7-4a8b-9c66-e0b8f87ed7dc" providerId="ADAL" clId="{1D7EB6A3-4AEA-47F8-AE78-80C7E1E0D7E5}" dt="2022-01-27T04:10:09.215" v="3073" actId="1037"/>
          <ac:spMkLst>
            <pc:docMk/>
            <pc:sldMk cId="1062260539" sldId="293"/>
            <ac:spMk id="10" creationId="{30EF8C3C-37B9-49A8-9B02-18D424C128C3}"/>
          </ac:spMkLst>
        </pc:spChg>
        <pc:picChg chg="add del mod">
          <ac:chgData name="Thomas Wilson" userId="e6594be5-0fd7-4a8b-9c66-e0b8f87ed7dc" providerId="ADAL" clId="{1D7EB6A3-4AEA-47F8-AE78-80C7E1E0D7E5}" dt="2022-01-27T01:05:09.891" v="2321" actId="478"/>
          <ac:picMkLst>
            <pc:docMk/>
            <pc:sldMk cId="1062260539" sldId="293"/>
            <ac:picMk id="7" creationId="{64B4B595-556E-414D-A26C-88244E383824}"/>
          </ac:picMkLst>
        </pc:picChg>
        <pc:picChg chg="add mod">
          <ac:chgData name="Thomas Wilson" userId="e6594be5-0fd7-4a8b-9c66-e0b8f87ed7dc" providerId="ADAL" clId="{1D7EB6A3-4AEA-47F8-AE78-80C7E1E0D7E5}" dt="2022-01-27T01:06:05.562" v="2328" actId="1038"/>
          <ac:picMkLst>
            <pc:docMk/>
            <pc:sldMk cId="1062260539" sldId="293"/>
            <ac:picMk id="9" creationId="{CB36354D-B40B-4901-8638-08D0D1C16450}"/>
          </ac:picMkLst>
        </pc:picChg>
      </pc:sldChg>
      <pc:sldChg chg="delSp modSp add mod">
        <pc:chgData name="Thomas Wilson" userId="e6594be5-0fd7-4a8b-9c66-e0b8f87ed7dc" providerId="ADAL" clId="{1D7EB6A3-4AEA-47F8-AE78-80C7E1E0D7E5}" dt="2022-02-07T02:12:46.525" v="4518" actId="20577"/>
        <pc:sldMkLst>
          <pc:docMk/>
          <pc:sldMk cId="1469136292" sldId="294"/>
        </pc:sldMkLst>
        <pc:spChg chg="mod">
          <ac:chgData name="Thomas Wilson" userId="e6594be5-0fd7-4a8b-9c66-e0b8f87ed7dc" providerId="ADAL" clId="{1D7EB6A3-4AEA-47F8-AE78-80C7E1E0D7E5}" dt="2022-01-27T01:44:52.705" v="2725" actId="20577"/>
          <ac:spMkLst>
            <pc:docMk/>
            <pc:sldMk cId="1469136292" sldId="294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2-07T02:12:46.525" v="4518" actId="20577"/>
          <ac:spMkLst>
            <pc:docMk/>
            <pc:sldMk cId="1469136292" sldId="294"/>
            <ac:spMk id="3" creationId="{A08A3CA8-C9EB-4074-86BB-E4FA711515F3}"/>
          </ac:spMkLst>
        </pc:spChg>
        <pc:picChg chg="del">
          <ac:chgData name="Thomas Wilson" userId="e6594be5-0fd7-4a8b-9c66-e0b8f87ed7dc" providerId="ADAL" clId="{1D7EB6A3-4AEA-47F8-AE78-80C7E1E0D7E5}" dt="2022-01-26T04:54:31.956" v="2205" actId="478"/>
          <ac:picMkLst>
            <pc:docMk/>
            <pc:sldMk cId="1469136292" sldId="294"/>
            <ac:picMk id="5" creationId="{2299B95E-BE26-40D2-8ECB-DCB575DD645B}"/>
          </ac:picMkLst>
        </pc:picChg>
      </pc:sldChg>
      <pc:sldChg chg="add del">
        <pc:chgData name="Thomas Wilson" userId="e6594be5-0fd7-4a8b-9c66-e0b8f87ed7dc" providerId="ADAL" clId="{1D7EB6A3-4AEA-47F8-AE78-80C7E1E0D7E5}" dt="2022-01-26T04:52:40.508" v="2195" actId="47"/>
        <pc:sldMkLst>
          <pc:docMk/>
          <pc:sldMk cId="2527003969" sldId="294"/>
        </pc:sldMkLst>
      </pc:sldChg>
      <pc:sldChg chg="addSp delSp modSp add mod">
        <pc:chgData name="Thomas Wilson" userId="e6594be5-0fd7-4a8b-9c66-e0b8f87ed7dc" providerId="ADAL" clId="{1D7EB6A3-4AEA-47F8-AE78-80C7E1E0D7E5}" dt="2022-02-06T05:36:23.116" v="3735" actId="207"/>
        <pc:sldMkLst>
          <pc:docMk/>
          <pc:sldMk cId="11742708" sldId="295"/>
        </pc:sldMkLst>
        <pc:spChg chg="mod">
          <ac:chgData name="Thomas Wilson" userId="e6594be5-0fd7-4a8b-9c66-e0b8f87ed7dc" providerId="ADAL" clId="{1D7EB6A3-4AEA-47F8-AE78-80C7E1E0D7E5}" dt="2022-02-06T05:36:23.116" v="3735" actId="207"/>
          <ac:spMkLst>
            <pc:docMk/>
            <pc:sldMk cId="11742708" sldId="295"/>
            <ac:spMk id="3" creationId="{A08A3CA8-C9EB-4074-86BB-E4FA711515F3}"/>
          </ac:spMkLst>
        </pc:spChg>
        <pc:spChg chg="del mod">
          <ac:chgData name="Thomas Wilson" userId="e6594be5-0fd7-4a8b-9c66-e0b8f87ed7dc" providerId="ADAL" clId="{1D7EB6A3-4AEA-47F8-AE78-80C7E1E0D7E5}" dt="2022-01-27T01:09:37.468" v="2455" actId="21"/>
          <ac:spMkLst>
            <pc:docMk/>
            <pc:sldMk cId="11742708" sldId="295"/>
            <ac:spMk id="5" creationId="{2E377C23-3EFA-4209-BED3-17C04D2ED448}"/>
          </ac:spMkLst>
        </pc:spChg>
        <pc:picChg chg="add mod">
          <ac:chgData name="Thomas Wilson" userId="e6594be5-0fd7-4a8b-9c66-e0b8f87ed7dc" providerId="ADAL" clId="{1D7EB6A3-4AEA-47F8-AE78-80C7E1E0D7E5}" dt="2022-02-06T05:34:43.650" v="3715" actId="1076"/>
          <ac:picMkLst>
            <pc:docMk/>
            <pc:sldMk cId="11742708" sldId="295"/>
            <ac:picMk id="5" creationId="{6567DD57-98C7-4002-B6FD-2AEE92F416D8}"/>
          </ac:picMkLst>
        </pc:picChg>
      </pc:sldChg>
      <pc:sldChg chg="addSp delSp modSp add mod">
        <pc:chgData name="Thomas Wilson" userId="e6594be5-0fd7-4a8b-9c66-e0b8f87ed7dc" providerId="ADAL" clId="{1D7EB6A3-4AEA-47F8-AE78-80C7E1E0D7E5}" dt="2022-04-04T01:07:11.577" v="5788" actId="207"/>
        <pc:sldMkLst>
          <pc:docMk/>
          <pc:sldMk cId="3715559330" sldId="296"/>
        </pc:sldMkLst>
        <pc:spChg chg="mod">
          <ac:chgData name="Thomas Wilson" userId="e6594be5-0fd7-4a8b-9c66-e0b8f87ed7dc" providerId="ADAL" clId="{1D7EB6A3-4AEA-47F8-AE78-80C7E1E0D7E5}" dt="2022-04-04T01:07:11.577" v="5788" actId="207"/>
          <ac:spMkLst>
            <pc:docMk/>
            <pc:sldMk cId="3715559330" sldId="296"/>
            <ac:spMk id="7" creationId="{D07DE60C-F385-414C-8B4B-3519993CEDFB}"/>
          </ac:spMkLst>
        </pc:spChg>
        <pc:picChg chg="add del mod">
          <ac:chgData name="Thomas Wilson" userId="e6594be5-0fd7-4a8b-9c66-e0b8f87ed7dc" providerId="ADAL" clId="{1D7EB6A3-4AEA-47F8-AE78-80C7E1E0D7E5}" dt="2022-02-06T05:26:11.144" v="3607" actId="478"/>
          <ac:picMkLst>
            <pc:docMk/>
            <pc:sldMk cId="3715559330" sldId="296"/>
            <ac:picMk id="5" creationId="{50D15A83-4B78-4D0E-88E8-57555E12751B}"/>
          </ac:picMkLst>
        </pc:picChg>
        <pc:picChg chg="add del mod">
          <ac:chgData name="Thomas Wilson" userId="e6594be5-0fd7-4a8b-9c66-e0b8f87ed7dc" providerId="ADAL" clId="{1D7EB6A3-4AEA-47F8-AE78-80C7E1E0D7E5}" dt="2022-02-06T05:27:00.831" v="3617" actId="478"/>
          <ac:picMkLst>
            <pc:docMk/>
            <pc:sldMk cId="3715559330" sldId="296"/>
            <ac:picMk id="8" creationId="{5A604EC0-11DD-4B8B-8ED3-8626322C583E}"/>
          </ac:picMkLst>
        </pc:picChg>
        <pc:picChg chg="add mod">
          <ac:chgData name="Thomas Wilson" userId="e6594be5-0fd7-4a8b-9c66-e0b8f87ed7dc" providerId="ADAL" clId="{1D7EB6A3-4AEA-47F8-AE78-80C7E1E0D7E5}" dt="2022-02-06T05:28:29.443" v="3627" actId="692"/>
          <ac:picMkLst>
            <pc:docMk/>
            <pc:sldMk cId="3715559330" sldId="296"/>
            <ac:picMk id="10" creationId="{4829C58F-9A16-4304-86A1-D3ECC633B78E}"/>
          </ac:picMkLst>
        </pc:picChg>
      </pc:sldChg>
      <pc:sldChg chg="addSp delSp modSp add mod">
        <pc:chgData name="Thomas Wilson" userId="e6594be5-0fd7-4a8b-9c66-e0b8f87ed7dc" providerId="ADAL" clId="{1D7EB6A3-4AEA-47F8-AE78-80C7E1E0D7E5}" dt="2022-02-07T00:26:56.386" v="4410" actId="1038"/>
        <pc:sldMkLst>
          <pc:docMk/>
          <pc:sldMk cId="982522167" sldId="297"/>
        </pc:sldMkLst>
        <pc:spChg chg="mod">
          <ac:chgData name="Thomas Wilson" userId="e6594be5-0fd7-4a8b-9c66-e0b8f87ed7dc" providerId="ADAL" clId="{1D7EB6A3-4AEA-47F8-AE78-80C7E1E0D7E5}" dt="2022-02-07T00:10:06.711" v="3907" actId="20577"/>
          <ac:spMkLst>
            <pc:docMk/>
            <pc:sldMk cId="982522167" sldId="297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2-07T00:26:49.428" v="4404" actId="6549"/>
          <ac:spMkLst>
            <pc:docMk/>
            <pc:sldMk cId="982522167" sldId="297"/>
            <ac:spMk id="3" creationId="{A08A3CA8-C9EB-4074-86BB-E4FA711515F3}"/>
          </ac:spMkLst>
        </pc:spChg>
        <pc:graphicFrameChg chg="del">
          <ac:chgData name="Thomas Wilson" userId="e6594be5-0fd7-4a8b-9c66-e0b8f87ed7dc" providerId="ADAL" clId="{1D7EB6A3-4AEA-47F8-AE78-80C7E1E0D7E5}" dt="2022-02-07T00:09:40.086" v="3888" actId="478"/>
          <ac:graphicFrameMkLst>
            <pc:docMk/>
            <pc:sldMk cId="982522167" sldId="297"/>
            <ac:graphicFrameMk id="5" creationId="{609591BC-11B0-4994-B47F-7227A652EB6E}"/>
          </ac:graphicFrameMkLst>
        </pc:graphicFrameChg>
        <pc:picChg chg="add mod">
          <ac:chgData name="Thomas Wilson" userId="e6594be5-0fd7-4a8b-9c66-e0b8f87ed7dc" providerId="ADAL" clId="{1D7EB6A3-4AEA-47F8-AE78-80C7E1E0D7E5}" dt="2022-02-07T00:26:56.386" v="4410" actId="1038"/>
          <ac:picMkLst>
            <pc:docMk/>
            <pc:sldMk cId="982522167" sldId="297"/>
            <ac:picMk id="6" creationId="{6A24441E-BE56-47DB-B7A5-6D8CF087078A}"/>
          </ac:picMkLst>
        </pc:picChg>
        <pc:cxnChg chg="add mod">
          <ac:chgData name="Thomas Wilson" userId="e6594be5-0fd7-4a8b-9c66-e0b8f87ed7dc" providerId="ADAL" clId="{1D7EB6A3-4AEA-47F8-AE78-80C7E1E0D7E5}" dt="2022-02-07T00:15:19.757" v="4330" actId="692"/>
          <ac:cxnSpMkLst>
            <pc:docMk/>
            <pc:sldMk cId="982522167" sldId="297"/>
            <ac:cxnSpMk id="8" creationId="{E5C1BA98-E0CC-43CF-A8B6-A7B8A5EAEED7}"/>
          </ac:cxnSpMkLst>
        </pc:cxnChg>
      </pc:sldChg>
      <pc:sldChg chg="modSp add mod">
        <pc:chgData name="Thomas Wilson" userId="e6594be5-0fd7-4a8b-9c66-e0b8f87ed7dc" providerId="ADAL" clId="{1D7EB6A3-4AEA-47F8-AE78-80C7E1E0D7E5}" dt="2022-02-07T07:37:09.805" v="4921" actId="20577"/>
        <pc:sldMkLst>
          <pc:docMk/>
          <pc:sldMk cId="3046509779" sldId="298"/>
        </pc:sldMkLst>
        <pc:spChg chg="mod">
          <ac:chgData name="Thomas Wilson" userId="e6594be5-0fd7-4a8b-9c66-e0b8f87ed7dc" providerId="ADAL" clId="{1D7EB6A3-4AEA-47F8-AE78-80C7E1E0D7E5}" dt="2022-02-07T07:31:43.882" v="4545" actId="20577"/>
          <ac:spMkLst>
            <pc:docMk/>
            <pc:sldMk cId="3046509779" sldId="298"/>
            <ac:spMk id="2" creationId="{A81EFB22-98A7-4F3C-A570-7B79A9A252FE}"/>
          </ac:spMkLst>
        </pc:spChg>
        <pc:spChg chg="mod">
          <ac:chgData name="Thomas Wilson" userId="e6594be5-0fd7-4a8b-9c66-e0b8f87ed7dc" providerId="ADAL" clId="{1D7EB6A3-4AEA-47F8-AE78-80C7E1E0D7E5}" dt="2022-02-07T07:37:09.805" v="4921" actId="20577"/>
          <ac:spMkLst>
            <pc:docMk/>
            <pc:sldMk cId="3046509779" sldId="298"/>
            <ac:spMk id="3" creationId="{A08A3CA8-C9EB-4074-86BB-E4FA711515F3}"/>
          </ac:spMkLst>
        </pc:spChg>
      </pc:sldChg>
      <pc:sldChg chg="modSp add mod">
        <pc:chgData name="Thomas Wilson" userId="e6594be5-0fd7-4a8b-9c66-e0b8f87ed7dc" providerId="ADAL" clId="{1D7EB6A3-4AEA-47F8-AE78-80C7E1E0D7E5}" dt="2022-02-08T04:36:47.563" v="5726" actId="20577"/>
        <pc:sldMkLst>
          <pc:docMk/>
          <pc:sldMk cId="2941986814" sldId="299"/>
        </pc:sldMkLst>
        <pc:spChg chg="mod">
          <ac:chgData name="Thomas Wilson" userId="e6594be5-0fd7-4a8b-9c66-e0b8f87ed7dc" providerId="ADAL" clId="{1D7EB6A3-4AEA-47F8-AE78-80C7E1E0D7E5}" dt="2022-02-08T04:18:46.589" v="4938" actId="20577"/>
          <ac:spMkLst>
            <pc:docMk/>
            <pc:sldMk cId="2941986814" sldId="299"/>
            <ac:spMk id="2" creationId="{A81EFB22-98A7-4F3C-A570-7B79A9A252FE}"/>
          </ac:spMkLst>
        </pc:spChg>
        <pc:graphicFrameChg chg="mod modGraphic">
          <ac:chgData name="Thomas Wilson" userId="e6594be5-0fd7-4a8b-9c66-e0b8f87ed7dc" providerId="ADAL" clId="{1D7EB6A3-4AEA-47F8-AE78-80C7E1E0D7E5}" dt="2022-02-08T04:36:47.563" v="5726" actId="20577"/>
          <ac:graphicFrameMkLst>
            <pc:docMk/>
            <pc:sldMk cId="2941986814" sldId="299"/>
            <ac:graphicFrameMk id="5" creationId="{609591BC-11B0-4994-B47F-7227A652EB6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23/10/2023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23/10/2023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23/10/2023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5772177" cy="2272930"/>
          </a:xfrm>
        </p:spPr>
        <p:txBody>
          <a:bodyPr/>
          <a:lstStyle/>
          <a:p>
            <a:r>
              <a:rPr lang="en-AU" sz="3200" dirty="0">
                <a:cs typeface="Arial" panose="020B0604020202020204" pitchFamily="34" charset="0"/>
              </a:rPr>
              <a:t>The synthetic migration cohort-component projection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14481B-9510-DF43-4ED9-051FB307FEEF}"/>
              </a:ext>
            </a:extLst>
          </p:cNvPr>
          <p:cNvSpPr txBox="1">
            <a:spLocks/>
          </p:cNvSpPr>
          <p:nvPr/>
        </p:nvSpPr>
        <p:spPr>
          <a:xfrm>
            <a:off x="500063" y="4760705"/>
            <a:ext cx="5312158" cy="1661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Tom Wilson</a:t>
            </a:r>
          </a:p>
          <a:p>
            <a:endParaRPr lang="en-US" sz="2200"/>
          </a:p>
          <a:p>
            <a:r>
              <a:rPr lang="en-US" sz="2200" b="0"/>
              <a:t>Demography &amp; Ageing Unit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base period synthetic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32415"/>
            <a:ext cx="10553659" cy="43769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(4) </a:t>
            </a:r>
            <a:r>
              <a:rPr lang="en-AU" b="1" dirty="0"/>
              <a:t>Total net migration </a:t>
            </a:r>
            <a:r>
              <a:rPr lang="en-AU" dirty="0"/>
              <a:t>over the base period is estimated as an accounting residual:</a:t>
            </a:r>
          </a:p>
          <a:p>
            <a:pPr>
              <a:spcBef>
                <a:spcPts val="0"/>
              </a:spcBef>
            </a:pPr>
            <a:r>
              <a:rPr lang="en-AU" dirty="0"/>
              <a:t>           Net </a:t>
            </a:r>
            <a:r>
              <a:rPr lang="en-AU" dirty="0" err="1"/>
              <a:t>mig</a:t>
            </a:r>
            <a:r>
              <a:rPr lang="en-AU" dirty="0"/>
              <a:t>  =  Pop(t)  –  Pop(t-5)  +  Deaths  –  Births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  <a:tabLst>
                <a:tab pos="176213" algn="l"/>
                <a:tab pos="268288" algn="l"/>
              </a:tabLst>
            </a:pPr>
            <a:r>
              <a:rPr lang="en-AU" dirty="0"/>
              <a:t>(5) </a:t>
            </a:r>
            <a:r>
              <a:rPr lang="en-AU" b="1" dirty="0"/>
              <a:t>Revised inward and outward migration flows by sex and period-cohort </a:t>
            </a:r>
            <a:r>
              <a:rPr lang="en-AU" dirty="0"/>
              <a:t>which are consistent with base period total net migration (step 4) are created by adjusting preliminary directional migration (from step 3) up and down </a:t>
            </a:r>
          </a:p>
          <a:p>
            <a:pPr>
              <a:spcBef>
                <a:spcPts val="0"/>
              </a:spcBef>
              <a:tabLst>
                <a:tab pos="176213" algn="l"/>
                <a:tab pos="268288" algn="l"/>
              </a:tabLst>
            </a:pPr>
            <a:r>
              <a:rPr lang="en-AU" dirty="0"/>
              <a:t>as necessary.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423B9-177C-4861-A507-6F41C0000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3" y="3298287"/>
            <a:ext cx="6564559" cy="33149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566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base period synthetic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1532415"/>
            <a:ext cx="10296000" cy="43769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(6) </a:t>
            </a:r>
            <a:r>
              <a:rPr lang="en-AU" b="1" dirty="0"/>
              <a:t>Base period net migration by sex and period-cohort </a:t>
            </a:r>
            <a:r>
              <a:rPr lang="en-AU" dirty="0"/>
              <a:t>is calculated as an accounting residual using cohort population estimates at the start and end of the base period, and births and deaths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(7) </a:t>
            </a:r>
            <a:r>
              <a:rPr lang="en-AU" b="1" dirty="0"/>
              <a:t>Final inward and outward migration flows by sex and period-cohort </a:t>
            </a:r>
            <a:r>
              <a:rPr lang="en-AU" dirty="0"/>
              <a:t>are created by constraining the revised migration flows (step 5) to be consistent with net migration by sex and period-cohort (step 6).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For projections:</a:t>
            </a:r>
          </a:p>
          <a:p>
            <a:pPr marL="268288" indent="-2682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dirty="0"/>
              <a:t>Outward migration rates calculated</a:t>
            </a:r>
          </a:p>
          <a:p>
            <a:pPr marL="268288" indent="-2682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dirty="0"/>
              <a:t>Inward migration flows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E3A5-265C-4E37-AB34-88FF6DCD9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10" y="3268303"/>
            <a:ext cx="6456081" cy="32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697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 the proposed approach any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545112"/>
          </a:xfrm>
        </p:spPr>
        <p:txBody>
          <a:bodyPr/>
          <a:lstStyle/>
          <a:p>
            <a:r>
              <a:rPr lang="en-AU" dirty="0"/>
              <a:t>Key question: </a:t>
            </a:r>
            <a:r>
              <a:rPr lang="en-AU" b="1" dirty="0"/>
              <a:t>Does this approach produce more accurate forecasts than a Hamilton-Perry model?</a:t>
            </a:r>
          </a:p>
          <a:p>
            <a:r>
              <a:rPr lang="en-AU" dirty="0"/>
              <a:t>Obtained ERPs by age &amp; sex for 2011 ASGS SA3 areas from 1991-2016.</a:t>
            </a:r>
          </a:p>
          <a:p>
            <a:r>
              <a:rPr lang="en-AU" dirty="0"/>
              <a:t>Produced “projections” for several past periods for SA3 areas</a:t>
            </a:r>
          </a:p>
          <a:p>
            <a:r>
              <a:rPr lang="en-AU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B95E-BE26-40D2-8ECB-DCB575DD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2" y="2954183"/>
            <a:ext cx="5572398" cy="28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1212946" cy="4545112"/>
          </a:xfrm>
        </p:spPr>
        <p:txBody>
          <a:bodyPr/>
          <a:lstStyle/>
          <a:p>
            <a:r>
              <a:rPr lang="en-AU" dirty="0"/>
              <a:t>Two types of projections:</a:t>
            </a:r>
          </a:p>
          <a:p>
            <a:pPr marL="457200" indent="-457200">
              <a:buAutoNum type="alphaLcParenBoth"/>
            </a:pPr>
            <a:r>
              <a:rPr lang="en-AU" dirty="0">
                <a:solidFill>
                  <a:srgbClr val="FF0000"/>
                </a:solidFill>
              </a:rPr>
              <a:t>projection-constrained</a:t>
            </a:r>
            <a:r>
              <a:rPr lang="en-AU" dirty="0"/>
              <a:t>: constrained to: 								(</a:t>
            </a:r>
            <a:r>
              <a:rPr lang="en-AU" dirty="0" err="1"/>
              <a:t>i</a:t>
            </a:r>
            <a:r>
              <a:rPr lang="en-AU" dirty="0"/>
              <a:t>) projections of SA3 total populations from an average of 4 extrapolative models 		(ii) national ABS-like projections by age &amp; sex (to represent ‘normal’ projection conditions).</a:t>
            </a:r>
          </a:p>
          <a:p>
            <a:pPr marL="457200" indent="-457200">
              <a:buAutoNum type="alphaLcParenBoth"/>
            </a:pPr>
            <a:r>
              <a:rPr lang="en-AU" dirty="0">
                <a:solidFill>
                  <a:srgbClr val="0000FF"/>
                </a:solidFill>
              </a:rPr>
              <a:t>ERP-constrained</a:t>
            </a:r>
            <a:r>
              <a:rPr lang="en-AU" dirty="0"/>
              <a:t>: constrained to: 								(</a:t>
            </a:r>
            <a:r>
              <a:rPr lang="en-AU" dirty="0" err="1"/>
              <a:t>i</a:t>
            </a:r>
            <a:r>
              <a:rPr lang="en-AU" dirty="0"/>
              <a:t>) SA3 total ERPs 										(ii) national ERPs by age &amp; sex								to remove the effect of incorrect constraining projections.</a:t>
            </a:r>
          </a:p>
          <a:p>
            <a:r>
              <a:rPr lang="en-AU" dirty="0"/>
              <a:t>No SA3 variation in life expectancy at birth or migration turnover rates.</a:t>
            </a:r>
          </a:p>
          <a:p>
            <a:endParaRPr lang="en-AU" sz="1000" dirty="0"/>
          </a:p>
          <a:p>
            <a:r>
              <a:rPr lang="en-AU" dirty="0"/>
              <a:t>Comparison projections:</a:t>
            </a:r>
          </a:p>
          <a:p>
            <a:r>
              <a:rPr lang="en-AU" dirty="0"/>
              <a:t>Hamilton-Perry model projections for same areas and projection horizons (same constraining projections)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6913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A3CA8-C9EB-4074-86BB-E4FA711515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399" y="1532415"/>
                <a:ext cx="10843491" cy="4545112"/>
              </a:xfrm>
            </p:spPr>
            <p:txBody>
              <a:bodyPr/>
              <a:lstStyle/>
              <a:p>
                <a:r>
                  <a:rPr lang="en-AU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Conventional Absolute Percentage Error (APE):</a:t>
                </a:r>
              </a:p>
              <a:p>
                <a14:m>
                  <m:oMath xmlns:m="http://schemas.openxmlformats.org/officeDocument/2006/math">
                    <m:r>
                      <a:rPr lang="en-A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𝐴𝑃𝐸</m:t>
                    </m:r>
                    <m:r>
                      <a:rPr lang="en-A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  <m: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A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  <m:r>
                      <a:rPr lang="en-A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100</m:t>
                    </m:r>
                  </m:oMath>
                </a14:m>
                <a:r>
                  <a:rPr lang="en-AU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AU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A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AU" dirty="0">
                    <a:effectLst/>
                    <a:ea typeface="Times New Roman" panose="02020603050405020304" pitchFamily="18" charset="0"/>
                  </a:rPr>
                  <a:t> = forecast</a:t>
                </a:r>
              </a:p>
              <a:p>
                <a14:m>
                  <m:oMath xmlns:m="http://schemas.openxmlformats.org/officeDocument/2006/math">
                    <m:r>
                      <a:rPr lang="en-A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AU" dirty="0">
                    <a:effectLst/>
                    <a:ea typeface="Times New Roman" panose="02020603050405020304" pitchFamily="18" charset="0"/>
                  </a:rPr>
                  <a:t> = actual population</a:t>
                </a:r>
                <a:endParaRPr lang="en-AU" dirty="0"/>
              </a:p>
              <a:p>
                <a:endParaRPr lang="en-AU" dirty="0"/>
              </a:p>
              <a:p>
                <a:pPr>
                  <a:spcAft>
                    <a:spcPts val="600"/>
                  </a:spcAft>
                </a:pPr>
                <a:r>
                  <a:rPr lang="en-AU" dirty="0"/>
                  <a:t>Age Structure Error (ASE), modified APE which accounts for age-sex errors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𝐴𝑆𝐸</m:t>
                      </m:r>
                      <m:r>
                        <a:rPr lang="en-A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A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A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A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r>
                        <a:rPr lang="en-A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100</m:t>
                      </m:r>
                    </m:oMath>
                  </m:oMathPara>
                </a14:m>
                <a:endParaRPr lang="en-A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:r>
                  <a:rPr lang="en-AU" dirty="0"/>
                  <a:t>Sum of absolute errors for each age-sex group divided by total actual population</a:t>
                </a: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:r>
                  <a:rPr lang="en-AU" dirty="0"/>
                  <a:t>Provides a single summary metric for an area’s forecast errors by age and sex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A3CA8-C9EB-4074-86BB-E4FA711515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99" y="1532415"/>
                <a:ext cx="10843491" cy="4545112"/>
              </a:xfrm>
              <a:blipFill>
                <a:blip r:embed="rId2"/>
                <a:stretch>
                  <a:fillRect l="-619" t="-6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6535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1471565" cy="4376944"/>
          </a:xfrm>
        </p:spPr>
        <p:txBody>
          <a:bodyPr/>
          <a:lstStyle/>
          <a:p>
            <a:r>
              <a:rPr lang="en-AU" dirty="0"/>
              <a:t>Total SA3 populations Median Absolute Percentage Errors (</a:t>
            </a:r>
            <a:r>
              <a:rPr lang="en-AU" dirty="0" err="1"/>
              <a:t>MedAPE</a:t>
            </a:r>
            <a:r>
              <a:rPr lang="en-AU" dirty="0"/>
              <a:t>) for the projection-constrained set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sz="2600" dirty="0"/>
          </a:p>
          <a:p>
            <a:pPr>
              <a:spcBef>
                <a:spcPts val="0"/>
              </a:spcBef>
            </a:pPr>
            <a:r>
              <a:rPr lang="en-AU" dirty="0"/>
              <a:t>						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4954FB-DF53-4620-B6DC-DE36B75CA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55118"/>
              </p:ext>
            </p:extLst>
          </p:nvPr>
        </p:nvGraphicFramePr>
        <p:xfrm>
          <a:off x="515747" y="2039021"/>
          <a:ext cx="6787055" cy="1864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683">
                  <a:extLst>
                    <a:ext uri="{9D8B030D-6E8A-4147-A177-3AD203B41FA5}">
                      <a16:colId xmlns:a16="http://schemas.microsoft.com/office/drawing/2014/main" val="4255599260"/>
                    </a:ext>
                  </a:extLst>
                </a:gridCol>
                <a:gridCol w="1144016">
                  <a:extLst>
                    <a:ext uri="{9D8B030D-6E8A-4147-A177-3AD203B41FA5}">
                      <a16:colId xmlns:a16="http://schemas.microsoft.com/office/drawing/2014/main" val="2963453001"/>
                    </a:ext>
                  </a:extLst>
                </a:gridCol>
                <a:gridCol w="1281452">
                  <a:extLst>
                    <a:ext uri="{9D8B030D-6E8A-4147-A177-3AD203B41FA5}">
                      <a16:colId xmlns:a16="http://schemas.microsoft.com/office/drawing/2014/main" val="958307328"/>
                    </a:ext>
                  </a:extLst>
                </a:gridCol>
                <a:gridCol w="1281452">
                  <a:extLst>
                    <a:ext uri="{9D8B030D-6E8A-4147-A177-3AD203B41FA5}">
                      <a16:colId xmlns:a16="http://schemas.microsoft.com/office/drawing/2014/main" val="1714240402"/>
                    </a:ext>
                  </a:extLst>
                </a:gridCol>
                <a:gridCol w="1281452">
                  <a:extLst>
                    <a:ext uri="{9D8B030D-6E8A-4147-A177-3AD203B41FA5}">
                      <a16:colId xmlns:a16="http://schemas.microsoft.com/office/drawing/2014/main" val="1316422941"/>
                    </a:ext>
                  </a:extLst>
                </a:gridCol>
              </a:tblGrid>
              <a:tr h="40352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1996-based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2011-based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510521577"/>
                  </a:ext>
                </a:extLst>
              </a:tr>
              <a:tr h="365305"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700" dirty="0" err="1">
                          <a:effectLst/>
                        </a:rPr>
                        <a:t>MedAPE</a:t>
                      </a:r>
                      <a:r>
                        <a:rPr lang="en-AU" sz="1700" dirty="0">
                          <a:effectLst/>
                        </a:rPr>
                        <a:t> (%)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7839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AU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461090142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4.0</a:t>
                      </a:r>
                      <a:endParaRPr lang="en-AU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012532407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7.4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8.8</a:t>
                      </a:r>
                      <a:endParaRPr lang="en-AU" sz="16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72809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24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1471565" cy="4376944"/>
          </a:xfrm>
        </p:spPr>
        <p:txBody>
          <a:bodyPr/>
          <a:lstStyle/>
          <a:p>
            <a:r>
              <a:rPr lang="en-AU" dirty="0"/>
              <a:t>Median Age Structure Errors (ASE) across age-sex projections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sz="2600" dirty="0"/>
          </a:p>
          <a:p>
            <a:pPr>
              <a:spcBef>
                <a:spcPts val="0"/>
              </a:spcBef>
            </a:pPr>
            <a:r>
              <a:rPr lang="en-AU" dirty="0"/>
              <a:t>										</a:t>
            </a:r>
            <a:r>
              <a:rPr lang="en-AU" dirty="0">
                <a:solidFill>
                  <a:srgbClr val="00B050"/>
                </a:solidFill>
              </a:rPr>
              <a:t>lowest errors shown</a:t>
            </a:r>
          </a:p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										in green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4954FB-DF53-4620-B6DC-DE36B75CA5D9}"/>
              </a:ext>
            </a:extLst>
          </p:cNvPr>
          <p:cNvGraphicFramePr>
            <a:graphicFrameLocks noGrp="1"/>
          </p:cNvGraphicFramePr>
          <p:nvPr/>
        </p:nvGraphicFramePr>
        <p:xfrm>
          <a:off x="515747" y="2039021"/>
          <a:ext cx="8748328" cy="3622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7653">
                  <a:extLst>
                    <a:ext uri="{9D8B030D-6E8A-4147-A177-3AD203B41FA5}">
                      <a16:colId xmlns:a16="http://schemas.microsoft.com/office/drawing/2014/main" val="4255599260"/>
                    </a:ext>
                  </a:extLst>
                </a:gridCol>
                <a:gridCol w="1429248">
                  <a:extLst>
                    <a:ext uri="{9D8B030D-6E8A-4147-A177-3AD203B41FA5}">
                      <a16:colId xmlns:a16="http://schemas.microsoft.com/office/drawing/2014/main" val="810817316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946883712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958307328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1714240402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1316422941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797595014"/>
                    </a:ext>
                  </a:extLst>
                </a:gridCol>
                <a:gridCol w="212436">
                  <a:extLst>
                    <a:ext uri="{9D8B030D-6E8A-4147-A177-3AD203B41FA5}">
                      <a16:colId xmlns:a16="http://schemas.microsoft.com/office/drawing/2014/main" val="524556740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443635162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900405281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515963975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2405907674"/>
                    </a:ext>
                  </a:extLst>
                </a:gridCol>
              </a:tblGrid>
              <a:tr h="365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Forecast horizon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Model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Projection-constrained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Estimate-constrained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3215"/>
                  </a:ext>
                </a:extLst>
              </a:tr>
              <a:tr h="70043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1996-based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2011-based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1996-based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2011-based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510521577"/>
                  </a:ext>
                </a:extLst>
              </a:tr>
              <a:tr h="365305">
                <a:tc gridSpan="1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ASE (%)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7839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6.1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6.1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4.8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5.0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5.0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4.8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4.0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3.9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461090142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Synthetic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5.7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5.3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4.4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4.7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4.0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3.4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516047341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9.3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11.9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7.7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7.6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8.4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6.0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012532407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Synthetic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8.5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9.5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7.1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6.1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6.0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5.1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3028527652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13.6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15.3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10.3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10.6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728099793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Synthetic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11.9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12.6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7.7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7.7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49907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17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r>
              <a:rPr lang="en-AU" dirty="0"/>
              <a:t>Median Age Structure Errors (ASE) across age-sex projections for the 1996-based ERP-constrained projections: selected categories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B896A6-9F27-4710-BCDE-98CACB911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04507"/>
              </p:ext>
            </p:extLst>
          </p:nvPr>
        </p:nvGraphicFramePr>
        <p:xfrm>
          <a:off x="507999" y="2368436"/>
          <a:ext cx="9975271" cy="35409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5596">
                  <a:extLst>
                    <a:ext uri="{9D8B030D-6E8A-4147-A177-3AD203B41FA5}">
                      <a16:colId xmlns:a16="http://schemas.microsoft.com/office/drawing/2014/main" val="3229885016"/>
                    </a:ext>
                  </a:extLst>
                </a:gridCol>
                <a:gridCol w="1476623">
                  <a:extLst>
                    <a:ext uri="{9D8B030D-6E8A-4147-A177-3AD203B41FA5}">
                      <a16:colId xmlns:a16="http://schemas.microsoft.com/office/drawing/2014/main" val="309492148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77039442"/>
                    </a:ext>
                  </a:extLst>
                </a:gridCol>
                <a:gridCol w="729673">
                  <a:extLst>
                    <a:ext uri="{9D8B030D-6E8A-4147-A177-3AD203B41FA5}">
                      <a16:colId xmlns:a16="http://schemas.microsoft.com/office/drawing/2014/main" val="1335894775"/>
                    </a:ext>
                  </a:extLst>
                </a:gridCol>
                <a:gridCol w="373514">
                  <a:extLst>
                    <a:ext uri="{9D8B030D-6E8A-4147-A177-3AD203B41FA5}">
                      <a16:colId xmlns:a16="http://schemas.microsoft.com/office/drawing/2014/main" val="1794191465"/>
                    </a:ext>
                  </a:extLst>
                </a:gridCol>
                <a:gridCol w="644005">
                  <a:extLst>
                    <a:ext uri="{9D8B030D-6E8A-4147-A177-3AD203B41FA5}">
                      <a16:colId xmlns:a16="http://schemas.microsoft.com/office/drawing/2014/main" val="3385364561"/>
                    </a:ext>
                  </a:extLst>
                </a:gridCol>
                <a:gridCol w="643096">
                  <a:extLst>
                    <a:ext uri="{9D8B030D-6E8A-4147-A177-3AD203B41FA5}">
                      <a16:colId xmlns:a16="http://schemas.microsoft.com/office/drawing/2014/main" val="1128840393"/>
                    </a:ext>
                  </a:extLst>
                </a:gridCol>
                <a:gridCol w="644915">
                  <a:extLst>
                    <a:ext uri="{9D8B030D-6E8A-4147-A177-3AD203B41FA5}">
                      <a16:colId xmlns:a16="http://schemas.microsoft.com/office/drawing/2014/main" val="1203233608"/>
                    </a:ext>
                  </a:extLst>
                </a:gridCol>
                <a:gridCol w="644915">
                  <a:extLst>
                    <a:ext uri="{9D8B030D-6E8A-4147-A177-3AD203B41FA5}">
                      <a16:colId xmlns:a16="http://schemas.microsoft.com/office/drawing/2014/main" val="51428296"/>
                    </a:ext>
                  </a:extLst>
                </a:gridCol>
                <a:gridCol w="374646">
                  <a:extLst>
                    <a:ext uri="{9D8B030D-6E8A-4147-A177-3AD203B41FA5}">
                      <a16:colId xmlns:a16="http://schemas.microsoft.com/office/drawing/2014/main" val="3761418479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1469358873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903273277"/>
                    </a:ext>
                  </a:extLst>
                </a:gridCol>
                <a:gridCol w="923633">
                  <a:extLst>
                    <a:ext uri="{9D8B030D-6E8A-4147-A177-3AD203B41FA5}">
                      <a16:colId xmlns:a16="http://schemas.microsoft.com/office/drawing/2014/main" val="3864353328"/>
                    </a:ext>
                  </a:extLst>
                </a:gridCol>
              </a:tblGrid>
              <a:tr h="3543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Forecast horizon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Model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Broad region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Base period growth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Jump-off population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39016"/>
                  </a:ext>
                </a:extLst>
              </a:tr>
              <a:tr h="705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Capital city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Rest of State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&lt;0% p.a.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0-1% p.a.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1-2% p.a.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2+% p.a.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&lt;30,000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30,000-59,999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60,000+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1737026560"/>
                  </a:ext>
                </a:extLst>
              </a:tr>
              <a:tr h="354375">
                <a:tc gridSpan="1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700" dirty="0">
                          <a:effectLst/>
                        </a:rPr>
                        <a:t>ASE (%)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3358290223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5 years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5.2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4.7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4.7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4.5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5.1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6.5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6.2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4.9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4.4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3904147978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Synthetic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4.0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4.8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4.5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4.8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3.4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4192616565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8.7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6.6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7.7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6.4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7.3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9.8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10.2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7.0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7.1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1669250259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Synthetic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5.8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5.6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5.9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5.2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53107537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Hamilton-Perry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11.3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8.7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10.4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8.6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9.8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13.5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14.0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9.6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9.1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2861449355"/>
                  </a:ext>
                </a:extLst>
              </a:tr>
              <a:tr h="3543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Synthetic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7.8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7.4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8.1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7.3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8.2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7.4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AU" sz="17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9.5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7.8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</a:rPr>
                        <a:t>6.6</a:t>
                      </a: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421" marR="30421" marT="14943" marB="14943" anchor="ctr"/>
                </a:tc>
                <a:extLst>
                  <a:ext uri="{0D108BD9-81ED-4DB2-BD59-A6C34878D82A}">
                    <a16:rowId xmlns:a16="http://schemas.microsoft.com/office/drawing/2014/main" val="53682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81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Sensitivity to migration turnover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1318366" cy="4376944"/>
          </a:xfrm>
        </p:spPr>
        <p:txBody>
          <a:bodyPr/>
          <a:lstStyle/>
          <a:p>
            <a:r>
              <a:rPr lang="en-AU" dirty="0"/>
              <a:t>Sensitivity of age-sex population forecast errors to alternative crude migration turnover rate assumptions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F8277-B7A5-44BF-A73D-4395EFC5A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450384"/>
              </p:ext>
            </p:extLst>
          </p:nvPr>
        </p:nvGraphicFramePr>
        <p:xfrm>
          <a:off x="467235" y="2235799"/>
          <a:ext cx="8748328" cy="4423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7653">
                  <a:extLst>
                    <a:ext uri="{9D8B030D-6E8A-4147-A177-3AD203B41FA5}">
                      <a16:colId xmlns:a16="http://schemas.microsoft.com/office/drawing/2014/main" val="4255599260"/>
                    </a:ext>
                  </a:extLst>
                </a:gridCol>
                <a:gridCol w="1429248">
                  <a:extLst>
                    <a:ext uri="{9D8B030D-6E8A-4147-A177-3AD203B41FA5}">
                      <a16:colId xmlns:a16="http://schemas.microsoft.com/office/drawing/2014/main" val="810817316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946883712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958307328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1714240402"/>
                    </a:ext>
                  </a:extLst>
                </a:gridCol>
                <a:gridCol w="723285">
                  <a:extLst>
                    <a:ext uri="{9D8B030D-6E8A-4147-A177-3AD203B41FA5}">
                      <a16:colId xmlns:a16="http://schemas.microsoft.com/office/drawing/2014/main" val="1316422941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797595014"/>
                    </a:ext>
                  </a:extLst>
                </a:gridCol>
                <a:gridCol w="212436">
                  <a:extLst>
                    <a:ext uri="{9D8B030D-6E8A-4147-A177-3AD203B41FA5}">
                      <a16:colId xmlns:a16="http://schemas.microsoft.com/office/drawing/2014/main" val="524556740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3443635162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900405281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515963975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2405907674"/>
                    </a:ext>
                  </a:extLst>
                </a:gridCol>
              </a:tblGrid>
              <a:tr h="3332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Forecast horizon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Migration turnover assumption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Projection-constrained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Estimate-constrained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3215"/>
                  </a:ext>
                </a:extLst>
              </a:tr>
              <a:tr h="63888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1996-based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>
                          <a:effectLst/>
                        </a:rPr>
                        <a:t>2011-based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 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1996-based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2006-based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AU" sz="1700" dirty="0">
                          <a:effectLst/>
                        </a:rPr>
                        <a:t>2011-based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510521577"/>
                  </a:ext>
                </a:extLst>
              </a:tr>
              <a:tr h="333205">
                <a:tc gridSpan="1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ASE (%)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7839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</a:rPr>
                        <a:t>5 years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lower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5.6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5.4</a:t>
                      </a: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4.6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3.3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461090142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Standard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5.7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4.7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4.0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3.4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451347377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higher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4.6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4.8</a:t>
                      </a: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4.0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3.6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516047341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10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lower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9.7</a:t>
                      </a: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6.9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6.0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6.0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012532407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Standard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8.5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7.1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6.1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6.0</a:t>
                      </a: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5.1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600550511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higher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8.9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9.5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7.4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6.4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5.6</a:t>
                      </a: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3028527652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15 years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lower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11.6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solidFill>
                          <a:srgbClr val="00B05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728099793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Standard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11.8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12.6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7.7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7.7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2147710611"/>
                  </a:ext>
                </a:extLst>
              </a:tr>
              <a:tr h="33320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</a:rPr>
                        <a:t> 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 higher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12.6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8.3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8.0</a:t>
                      </a:r>
                      <a:endParaRPr lang="en-AU" sz="17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7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36195" marR="36195" marT="17780" marB="17780" anchor="b"/>
                </a:tc>
                <a:extLst>
                  <a:ext uri="{0D108BD9-81ED-4DB2-BD59-A6C34878D82A}">
                    <a16:rowId xmlns:a16="http://schemas.microsoft.com/office/drawing/2014/main" val="149907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173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Errors by age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r>
              <a:rPr lang="en-AU" dirty="0"/>
              <a:t>Median Absolute Percentage Errors for female age-specific SA3 area population forecasts at a forecast horizon of 15 years (1996-based and 2001-based forecasts combined)</a:t>
            </a:r>
          </a:p>
          <a:p>
            <a:endParaRPr lang="en-AU" sz="1000" dirty="0"/>
          </a:p>
          <a:p>
            <a:r>
              <a:rPr lang="en-AU" dirty="0"/>
              <a:t>Projection-constrained			               ERP-constrained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BD7D7-11FA-48A0-B9C4-D8D92CD2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71" y="2968479"/>
            <a:ext cx="5335300" cy="3204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1934D-3ED5-4EFA-AC37-910F9575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43" y="2968479"/>
            <a:ext cx="5335298" cy="32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532414"/>
            <a:ext cx="11062844" cy="49305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Local area projections by age and sex are often calculated using a cohort-component model with directional (inward &amp; outward) migration data. Conceptually strong; plausible projections.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But … local area population projections can involve a lot of data, data adjustment, estimation, smoothing, assumption-setting, checking, time and effort, cost, headaches, etc. Especially the case if modelling lots of directional migration flows (e.g. immigration, emigration, interstate in-migration, interstate out-migration, intra-state in-migration, and intra-state out-migration).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Lower-cost and quicker methods exist (e.g. cohort-component model with net migration; Hamilton-Perry cohort model) but offer less output detail and plausibility, and can be less accurate.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Hamilton-Perry model uses ratios of cohort sizes</a:t>
            </a:r>
          </a:p>
          <a:p>
            <a:pPr>
              <a:spcBef>
                <a:spcPts val="0"/>
              </a:spcBef>
            </a:pPr>
            <a:r>
              <a:rPr lang="en-AU" dirty="0"/>
              <a:t>         e.g. cohort change ratio 0-4 to 5-9 = population 5-9 in 2021 / population aged 0-4 in 2016.</a:t>
            </a:r>
          </a:p>
          <a:p>
            <a:pPr>
              <a:spcBef>
                <a:spcPts val="0"/>
              </a:spcBef>
            </a:pPr>
            <a:r>
              <a:rPr lang="en-AU" dirty="0"/>
              <a:t>Projection of 5-9 population in 2026  =  population aged 0-4 in 2021  x  cohort change ratio.</a:t>
            </a:r>
          </a:p>
          <a:p>
            <a:pPr>
              <a:spcBef>
                <a:spcPts val="0"/>
              </a:spcBef>
            </a:pPr>
            <a:r>
              <a:rPr lang="en-AU" dirty="0"/>
              <a:t>Reasonably good short-term projections for areas not subject to big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local area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r>
              <a:rPr lang="en-AU" dirty="0"/>
              <a:t>Hamilton-Perry model struggled with many inner city and rapidly growing populations</a:t>
            </a:r>
          </a:p>
          <a:p>
            <a:r>
              <a:rPr lang="en-AU" dirty="0"/>
              <a:t>Melbourne City SA3 (using estimated local crude migration turnover rate of 0.5)</a:t>
            </a:r>
          </a:p>
          <a:p>
            <a:r>
              <a:rPr lang="en-AU" dirty="0"/>
              <a:t>2006-based ERP-constrained 10 year ahead projection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39BF3-02F5-40D5-9D8A-9664FC25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0" y="2911789"/>
            <a:ext cx="4572396" cy="3694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EFC3-C94E-4A46-9219-E2A75012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56" y="2911789"/>
            <a:ext cx="4572396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Tasmania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4"/>
            <a:ext cx="10843491" cy="5117768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AU" dirty="0"/>
              <a:t>Model was tested by ‘projecting’ the populations of LGAs in Tasmania</a:t>
            </a:r>
          </a:p>
          <a:p>
            <a:pPr>
              <a:spcBef>
                <a:spcPts val="300"/>
              </a:spcBef>
            </a:pPr>
            <a:r>
              <a:rPr lang="en-AU" dirty="0"/>
              <a:t>(1) 2006-based projections out 10 years to 2016, and </a:t>
            </a:r>
          </a:p>
          <a:p>
            <a:pPr>
              <a:spcBef>
                <a:spcPts val="300"/>
              </a:spcBef>
            </a:pPr>
            <a:r>
              <a:rPr lang="en-AU" dirty="0"/>
              <a:t>(2) 2012-based projections out 5 years to 2017. </a:t>
            </a:r>
          </a:p>
          <a:p>
            <a:pPr>
              <a:spcBef>
                <a:spcPts val="300"/>
              </a:spcBef>
            </a:pPr>
            <a:r>
              <a:rPr lang="en-AU" dirty="0"/>
              <a:t>+ constraining to ABS Series B State population projections </a:t>
            </a:r>
          </a:p>
          <a:p>
            <a:pPr>
              <a:spcBef>
                <a:spcPts val="300"/>
              </a:spcBef>
            </a:pPr>
            <a:r>
              <a:rPr lang="en-AU" dirty="0"/>
              <a:t>+ constraining to total populations projected using linear/exponential model</a:t>
            </a:r>
          </a:p>
          <a:p>
            <a:pPr>
              <a:spcBef>
                <a:spcPts val="300"/>
              </a:spcBef>
            </a:pPr>
            <a:endParaRPr lang="en-AU" dirty="0"/>
          </a:p>
          <a:p>
            <a:pPr>
              <a:spcBef>
                <a:spcPts val="300"/>
              </a:spcBef>
            </a:pPr>
            <a:r>
              <a:rPr lang="en-AU" dirty="0"/>
              <a:t>Results: average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9243D97-58DA-B7C5-E2EC-06736137E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0732"/>
              </p:ext>
            </p:extLst>
          </p:nvPr>
        </p:nvGraphicFramePr>
        <p:xfrm>
          <a:off x="516417" y="4014815"/>
          <a:ext cx="6198419" cy="2443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0807">
                  <a:extLst>
                    <a:ext uri="{9D8B030D-6E8A-4147-A177-3AD203B41FA5}">
                      <a16:colId xmlns:a16="http://schemas.microsoft.com/office/drawing/2014/main" val="1209575834"/>
                    </a:ext>
                  </a:extLst>
                </a:gridCol>
                <a:gridCol w="1268102">
                  <a:extLst>
                    <a:ext uri="{9D8B030D-6E8A-4147-A177-3AD203B41FA5}">
                      <a16:colId xmlns:a16="http://schemas.microsoft.com/office/drawing/2014/main" val="3503789839"/>
                    </a:ext>
                  </a:extLst>
                </a:gridCol>
                <a:gridCol w="1448565">
                  <a:extLst>
                    <a:ext uri="{9D8B030D-6E8A-4147-A177-3AD203B41FA5}">
                      <a16:colId xmlns:a16="http://schemas.microsoft.com/office/drawing/2014/main" val="38548131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183779903"/>
                    </a:ext>
                  </a:extLst>
                </a:gridCol>
                <a:gridCol w="1357745">
                  <a:extLst>
                    <a:ext uri="{9D8B030D-6E8A-4147-A177-3AD203B41FA5}">
                      <a16:colId xmlns:a16="http://schemas.microsoft.com/office/drawing/2014/main" val="843413679"/>
                    </a:ext>
                  </a:extLst>
                </a:gridCol>
              </a:tblGrid>
              <a:tr h="25527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2006-based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2012-based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2867934013"/>
                  </a:ext>
                </a:extLst>
              </a:tr>
              <a:tr h="404392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5 years ahead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10 years ahead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5 years ahead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51023472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population</a:t>
                      </a: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30000"/>
                        </a:lnSpc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541313641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effectLst/>
                        </a:rPr>
                        <a:t>Median APE</a:t>
                      </a:r>
                      <a:endParaRPr lang="en-A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1.8%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3.5%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 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2.6%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1088176657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effectLst/>
                        </a:rPr>
                        <a:t>Mean APE</a:t>
                      </a:r>
                      <a:endParaRPr lang="en-A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2.1%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dirty="0">
                          <a:effectLst/>
                        </a:rPr>
                        <a:t>4.7%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 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3.3%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1556817767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Age-sex populations</a:t>
                      </a: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extLst>
                  <a:ext uri="{0D108BD9-81ED-4DB2-BD59-A6C34878D82A}">
                    <a16:rowId xmlns:a16="http://schemas.microsoft.com/office/drawing/2014/main" val="2015251762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Median ASE</a:t>
                      </a: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7.7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AU" sz="16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5.7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91767011"/>
                  </a:ext>
                </a:extLst>
              </a:tr>
              <a:tr h="23100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 ASE</a:t>
                      </a: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30000"/>
                        </a:lnSpc>
                        <a:tabLst>
                          <a:tab pos="400685" algn="l"/>
                        </a:tabLst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7.2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en-AU" sz="16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3461" marR="234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7.1</a:t>
                      </a:r>
                      <a:r>
                        <a:rPr lang="en-AU" sz="1600" dirty="0">
                          <a:effectLst/>
                        </a:rPr>
                        <a:t>%</a:t>
                      </a:r>
                      <a:endParaRPr lang="en-AU" sz="1600" b="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85397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640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England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4"/>
            <a:ext cx="10843491" cy="5117768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AU" dirty="0"/>
              <a:t>Model was tested by ‘projecting’ the populations of local authorities in England 2011-21</a:t>
            </a:r>
          </a:p>
          <a:p>
            <a:pPr>
              <a:spcBef>
                <a:spcPts val="300"/>
              </a:spcBef>
            </a:pPr>
            <a:r>
              <a:rPr lang="en-AU" dirty="0"/>
              <a:t>	</a:t>
            </a:r>
            <a:r>
              <a:rPr lang="en-AU" u="sng" dirty="0"/>
              <a:t>Basic</a:t>
            </a:r>
            <a:r>
              <a:rPr lang="en-AU" dirty="0"/>
              <a:t>: no local variation in mortality and migration</a:t>
            </a:r>
          </a:p>
          <a:p>
            <a:pPr>
              <a:spcBef>
                <a:spcPts val="300"/>
              </a:spcBef>
            </a:pPr>
            <a:r>
              <a:rPr lang="en-AU" dirty="0"/>
              <a:t>	</a:t>
            </a:r>
            <a:r>
              <a:rPr lang="en-AU" u="sng" dirty="0"/>
              <a:t>Refined</a:t>
            </a:r>
            <a:r>
              <a:rPr lang="en-AU" dirty="0"/>
              <a:t>: local variation in mortality and migration</a:t>
            </a:r>
          </a:p>
          <a:p>
            <a:pPr>
              <a:spcBef>
                <a:spcPts val="300"/>
              </a:spcBef>
            </a:pPr>
            <a:r>
              <a:rPr lang="en-AU" dirty="0"/>
              <a:t>“Projections” compared with 2021 population estimates</a:t>
            </a:r>
          </a:p>
          <a:p>
            <a:pPr>
              <a:spcBef>
                <a:spcPts val="300"/>
              </a:spcBef>
            </a:pPr>
            <a:r>
              <a:rPr lang="en-AU" dirty="0"/>
              <a:t>Also compared with official 2011-based projections</a:t>
            </a:r>
          </a:p>
          <a:p>
            <a:pPr>
              <a:spcBef>
                <a:spcPts val="300"/>
              </a:spcBef>
            </a:pPr>
            <a:endParaRPr lang="en-AU" dirty="0"/>
          </a:p>
          <a:p>
            <a:pPr>
              <a:spcBef>
                <a:spcPts val="300"/>
              </a:spcBef>
            </a:pPr>
            <a:r>
              <a:rPr lang="en-AU" dirty="0"/>
              <a:t>Results: total projection errors		Results: age-sex projection errors</a:t>
            </a:r>
          </a:p>
          <a:p>
            <a:pPr>
              <a:spcBef>
                <a:spcPts val="300"/>
              </a:spcBef>
            </a:pPr>
            <a:endParaRPr lang="en-A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333BBF-4B31-7C2E-66E7-9298298F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29444"/>
              </p:ext>
            </p:extLst>
          </p:nvPr>
        </p:nvGraphicFramePr>
        <p:xfrm>
          <a:off x="515836" y="3989757"/>
          <a:ext cx="4259088" cy="2069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8040">
                  <a:extLst>
                    <a:ext uri="{9D8B030D-6E8A-4147-A177-3AD203B41FA5}">
                      <a16:colId xmlns:a16="http://schemas.microsoft.com/office/drawing/2014/main" val="4117344542"/>
                    </a:ext>
                  </a:extLst>
                </a:gridCol>
                <a:gridCol w="1235178">
                  <a:extLst>
                    <a:ext uri="{9D8B030D-6E8A-4147-A177-3AD203B41FA5}">
                      <a16:colId xmlns:a16="http://schemas.microsoft.com/office/drawing/2014/main" val="2230866135"/>
                    </a:ext>
                  </a:extLst>
                </a:gridCol>
                <a:gridCol w="1255870">
                  <a:extLst>
                    <a:ext uri="{9D8B030D-6E8A-4147-A177-3AD203B41FA5}">
                      <a16:colId xmlns:a16="http://schemas.microsoft.com/office/drawing/2014/main" val="3450099917"/>
                    </a:ext>
                  </a:extLst>
                </a:gridCol>
              </a:tblGrid>
              <a:tr h="526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Error measure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Linear/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Exponential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ONS projections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6282837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25</a:t>
                      </a:r>
                      <a:r>
                        <a:rPr lang="en-AU" sz="1600" baseline="30000" dirty="0">
                          <a:effectLst/>
                        </a:rPr>
                        <a:t>th</a:t>
                      </a:r>
                      <a:r>
                        <a:rPr lang="en-AU" sz="1600" dirty="0">
                          <a:effectLst/>
                        </a:rPr>
                        <a:t> percentile APE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1.3%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1.3%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152666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MedAPE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2.8%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3.1%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420033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75</a:t>
                      </a:r>
                      <a:r>
                        <a:rPr lang="en-AU" sz="1600" baseline="30000">
                          <a:effectLst/>
                        </a:rPr>
                        <a:t>th</a:t>
                      </a:r>
                      <a:r>
                        <a:rPr lang="en-AU" sz="1600">
                          <a:effectLst/>
                        </a:rPr>
                        <a:t> Percentile APE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4.7%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5.1%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5782321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MAPE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6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3.4%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3.8%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8641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48E083-2114-7F12-45BD-AEBDF2F7A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64576"/>
              </p:ext>
            </p:extLst>
          </p:nvPr>
        </p:nvGraphicFramePr>
        <p:xfrm>
          <a:off x="5080746" y="3993845"/>
          <a:ext cx="6847220" cy="2231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1674">
                  <a:extLst>
                    <a:ext uri="{9D8B030D-6E8A-4147-A177-3AD203B41FA5}">
                      <a16:colId xmlns:a16="http://schemas.microsoft.com/office/drawing/2014/main" val="940277630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1929763687"/>
                    </a:ext>
                  </a:extLst>
                </a:gridCol>
                <a:gridCol w="1080655">
                  <a:extLst>
                    <a:ext uri="{9D8B030D-6E8A-4147-A177-3AD203B41FA5}">
                      <a16:colId xmlns:a16="http://schemas.microsoft.com/office/drawing/2014/main" val="4285509574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1411436167"/>
                    </a:ext>
                  </a:extLst>
                </a:gridCol>
                <a:gridCol w="952746">
                  <a:extLst>
                    <a:ext uri="{9D8B030D-6E8A-4147-A177-3AD203B41FA5}">
                      <a16:colId xmlns:a16="http://schemas.microsoft.com/office/drawing/2014/main" val="1990521379"/>
                    </a:ext>
                  </a:extLst>
                </a:gridCol>
              </a:tblGrid>
              <a:tr h="91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Error measure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Synthetic model: Basic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Synthetic model: Refined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ONS projections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600" dirty="0">
                          <a:effectLst/>
                        </a:rPr>
                        <a:t>Hamilton-Perry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139194"/>
                  </a:ext>
                </a:extLst>
              </a:tr>
              <a:tr h="32781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25</a:t>
                      </a:r>
                      <a:r>
                        <a:rPr lang="en-AU" sz="1600" baseline="30000" dirty="0">
                          <a:effectLst/>
                        </a:rPr>
                        <a:t>th</a:t>
                      </a:r>
                      <a:r>
                        <a:rPr lang="en-AU" sz="1600" dirty="0">
                          <a:effectLst/>
                        </a:rPr>
                        <a:t> percentile ASE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065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4.9%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4.8%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5.0%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9558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5.2%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843678"/>
                  </a:ext>
                </a:extLst>
              </a:tr>
              <a:tr h="32781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>
                          <a:effectLst/>
                        </a:rPr>
                        <a:t>Median Age Structure Error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065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5.9%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5.8%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6.2%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9558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6.3%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397280"/>
                  </a:ext>
                </a:extLst>
              </a:tr>
              <a:tr h="32781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75</a:t>
                      </a:r>
                      <a:r>
                        <a:rPr lang="en-AU" sz="1600" baseline="30000" dirty="0">
                          <a:effectLst/>
                        </a:rPr>
                        <a:t>th</a:t>
                      </a:r>
                      <a:r>
                        <a:rPr lang="en-AU" sz="1600" dirty="0">
                          <a:effectLst/>
                        </a:rPr>
                        <a:t> percentile ASE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065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8.0%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7.6%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7.8%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9558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8.2%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432045"/>
                  </a:ext>
                </a:extLst>
              </a:tr>
              <a:tr h="32781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600" dirty="0">
                          <a:effectLst/>
                        </a:rPr>
                        <a:t>Mean ASE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065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6.8%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6.8%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>
                          <a:effectLst/>
                        </a:rPr>
                        <a:t>7.3%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95580" algn="r">
                        <a:lnSpc>
                          <a:spcPct val="130000"/>
                        </a:lnSpc>
                        <a:tabLst>
                          <a:tab pos="828675" algn="l"/>
                        </a:tabLst>
                      </a:pPr>
                      <a:r>
                        <a:rPr lang="en-AU" sz="1600" dirty="0">
                          <a:effectLst/>
                        </a:rPr>
                        <a:t>7.3%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682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78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Strengths &amp;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4"/>
            <a:ext cx="10843491" cy="5117768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AU" b="1" dirty="0"/>
              <a:t>Strengths</a:t>
            </a:r>
          </a:p>
          <a:p>
            <a:pPr>
              <a:spcBef>
                <a:spcPts val="300"/>
              </a:spcBef>
            </a:pPr>
            <a:r>
              <a:rPr lang="en-AU" dirty="0"/>
              <a:t>Low data requirements (doesn’t need local migration, fertility or mortality data)</a:t>
            </a:r>
          </a:p>
          <a:p>
            <a:pPr>
              <a:spcBef>
                <a:spcPts val="300"/>
              </a:spcBef>
            </a:pPr>
            <a:r>
              <a:rPr lang="en-AU" dirty="0"/>
              <a:t>Quick to calculate using Excel program</a:t>
            </a:r>
          </a:p>
          <a:p>
            <a:pPr>
              <a:spcBef>
                <a:spcPts val="300"/>
              </a:spcBef>
            </a:pPr>
            <a:r>
              <a:rPr lang="en-AU" dirty="0"/>
              <a:t>Synthetic migration data suffers less from noise at small area scale </a:t>
            </a:r>
          </a:p>
          <a:p>
            <a:pPr>
              <a:spcBef>
                <a:spcPts val="300"/>
              </a:spcBef>
            </a:pPr>
            <a:r>
              <a:rPr lang="en-AU" dirty="0"/>
              <a:t>Can set assumptions for fertility, mortality, and net migration </a:t>
            </a:r>
          </a:p>
          <a:p>
            <a:pPr>
              <a:spcBef>
                <a:spcPts val="300"/>
              </a:spcBef>
            </a:pPr>
            <a:r>
              <a:rPr lang="en-AU" dirty="0"/>
              <a:t>Low sensitivity of projections and accuracy to the crude migration turnover rate</a:t>
            </a:r>
          </a:p>
          <a:p>
            <a:pPr>
              <a:spcBef>
                <a:spcPts val="300"/>
              </a:spcBef>
            </a:pPr>
            <a:r>
              <a:rPr lang="en-AU" dirty="0"/>
              <a:t>Can produce reasonably accurate projections</a:t>
            </a:r>
          </a:p>
          <a:p>
            <a:pPr>
              <a:spcBef>
                <a:spcPts val="300"/>
              </a:spcBef>
            </a:pPr>
            <a:endParaRPr lang="en-AU" sz="1000" dirty="0"/>
          </a:p>
          <a:p>
            <a:pPr>
              <a:spcBef>
                <a:spcPts val="300"/>
              </a:spcBef>
            </a:pPr>
            <a:r>
              <a:rPr lang="en-AU" b="1" dirty="0"/>
              <a:t>Weaknesses</a:t>
            </a:r>
          </a:p>
          <a:p>
            <a:pPr>
              <a:spcBef>
                <a:spcPts val="300"/>
              </a:spcBef>
            </a:pPr>
            <a:r>
              <a:rPr lang="en-AU" dirty="0"/>
              <a:t>If base period age-sex ERPs are poor quality, projections will suffer</a:t>
            </a:r>
          </a:p>
          <a:p>
            <a:pPr>
              <a:spcBef>
                <a:spcPts val="300"/>
              </a:spcBef>
            </a:pPr>
            <a:r>
              <a:rPr lang="en-AU" dirty="0"/>
              <a:t>Needs moderate amount of national (or State) projections data</a:t>
            </a:r>
          </a:p>
          <a:p>
            <a:pPr>
              <a:spcBef>
                <a:spcPts val="300"/>
              </a:spcBef>
            </a:pPr>
            <a:r>
              <a:rPr lang="en-AU" dirty="0"/>
              <a:t>Synthetic inward and outward migration not reliable as projections (use net migration instead)</a:t>
            </a:r>
          </a:p>
          <a:p>
            <a:pPr>
              <a:spcBef>
                <a:spcPts val="300"/>
              </a:spcBef>
            </a:pPr>
            <a:r>
              <a:rPr lang="en-AU" dirty="0"/>
              <a:t>International and internal migration not modelled/output separately</a:t>
            </a:r>
          </a:p>
          <a:p>
            <a:pPr>
              <a:spcBef>
                <a:spcPts val="300"/>
              </a:spcBef>
            </a:pPr>
            <a:r>
              <a:rPr lang="en-AU" dirty="0"/>
              <a:t>Inward migration not related to a population-at-risk </a:t>
            </a:r>
          </a:p>
          <a:p>
            <a:pPr>
              <a:spcBef>
                <a:spcPts val="300"/>
              </a:spcBef>
            </a:pPr>
            <a:r>
              <a:rPr lang="en-AU" dirty="0"/>
              <a:t>Like all models, if trends and patterns change markedly in the future, projections could be inaccurate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7630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r>
              <a:rPr lang="en-AU" dirty="0"/>
              <a:t>Synthetic migration cohort-component model: </a:t>
            </a:r>
          </a:p>
          <a:p>
            <a:pPr marL="268288" indent="-268288">
              <a:buFont typeface="Wingdings" panose="05000000000000000000" pitchFamily="2" charset="2"/>
              <a:buChar char="§"/>
            </a:pPr>
            <a:r>
              <a:rPr lang="en-AU" dirty="0"/>
              <a:t>creates local area population forecasts by age and sex without the need for locally-specific migration, fertility or mortality input data</a:t>
            </a:r>
          </a:p>
          <a:p>
            <a:pPr marL="268288" indent="-268288">
              <a:buFont typeface="Wingdings" panose="05000000000000000000" pitchFamily="2" charset="2"/>
              <a:buChar char="§"/>
            </a:pPr>
            <a:r>
              <a:rPr lang="en-AU" dirty="0"/>
              <a:t>combines (a) the conceptual and empirical strengths of the bi-regional cohort-component model and (b) the important data on net migration age patterns contained in each local area’s base period population accounts</a:t>
            </a:r>
          </a:p>
          <a:p>
            <a:pPr marL="268288" indent="-268288">
              <a:buFont typeface="Wingdings" panose="05000000000000000000" pitchFamily="2" charset="2"/>
              <a:buChar char="§"/>
            </a:pPr>
            <a:r>
              <a:rPr lang="en-AU" dirty="0"/>
              <a:t>offers the flexibility of setting area-specific mortality and migration assumptions, but still produces good quality forecasts without them</a:t>
            </a:r>
          </a:p>
          <a:p>
            <a:pPr marL="268288" indent="-268288">
              <a:buFont typeface="Wingdings" panose="05000000000000000000" pitchFamily="2" charset="2"/>
              <a:buChar char="§"/>
            </a:pPr>
            <a:r>
              <a:rPr lang="en-AU" dirty="0"/>
              <a:t>can be applied to countries without local migration data; and used in situations where data does exist but is unreliable, very noisy or prohibitively expensive, or where local migration data are not available for the geographical units under consideration.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4451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endParaRPr lang="en-AU" dirty="0"/>
          </a:p>
          <a:p>
            <a:pPr marL="268288" indent="-268288">
              <a:buFont typeface="Wingdings" panose="05000000000000000000" pitchFamily="2" charset="2"/>
              <a:buChar char="§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E900B-5E25-15EA-943D-A3AD489B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46" y="1517951"/>
            <a:ext cx="62579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532414"/>
            <a:ext cx="11062844" cy="49305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Generally, there’s a trade-off between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model sophistication/complexity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&amp; 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data requirements/cost/time needed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It would be good to achieve ‘</a:t>
            </a:r>
            <a:r>
              <a:rPr lang="en-AU" b="1" dirty="0">
                <a:solidFill>
                  <a:srgbClr val="FF0000"/>
                </a:solidFill>
              </a:rPr>
              <a:t>?</a:t>
            </a:r>
            <a:r>
              <a:rPr lang="en-AU" dirty="0"/>
              <a:t>’ in the graph</a:t>
            </a:r>
          </a:p>
          <a:p>
            <a:pPr>
              <a:spcBef>
                <a:spcPts val="0"/>
              </a:spcBef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9C58F-9A16-4304-86A1-D3ECC633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657000"/>
            <a:ext cx="5582510" cy="4744385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555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Synthetic migration cohort-component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843491" cy="4376944"/>
          </a:xfrm>
        </p:spPr>
        <p:txBody>
          <a:bodyPr/>
          <a:lstStyle/>
          <a:p>
            <a:r>
              <a:rPr lang="en-AU" b="1" dirty="0"/>
              <a:t>Is it possible to create a model with the strengths of directional migration cohort-component models, but without the substantial data requirements?</a:t>
            </a:r>
          </a:p>
          <a:p>
            <a:pPr>
              <a:spcBef>
                <a:spcPts val="1200"/>
              </a:spcBef>
            </a:pPr>
            <a:r>
              <a:rPr lang="en-AU" dirty="0"/>
              <a:t>I think so ….</a:t>
            </a:r>
          </a:p>
          <a:p>
            <a:pPr>
              <a:spcBef>
                <a:spcPts val="1200"/>
              </a:spcBef>
            </a:pPr>
            <a:r>
              <a:rPr lang="en-AU" dirty="0">
                <a:solidFill>
                  <a:srgbClr val="0000FF"/>
                </a:solidFill>
              </a:rPr>
              <a:t>Synthetic migration cohort-component model </a:t>
            </a:r>
            <a:r>
              <a:rPr lang="en-AU" dirty="0"/>
              <a:t>projects inward and outward migration but doesn’t require local area migration input data.</a:t>
            </a:r>
          </a:p>
          <a:p>
            <a:pPr>
              <a:spcBef>
                <a:spcPts val="1200"/>
              </a:spcBef>
            </a:pPr>
            <a:r>
              <a:rPr lang="en-AU" dirty="0"/>
              <a:t>Synthetic inward and outward migration used instead. </a:t>
            </a:r>
          </a:p>
          <a:p>
            <a:pPr>
              <a:spcBef>
                <a:spcPts val="1200"/>
              </a:spcBef>
            </a:pPr>
            <a:r>
              <a:rPr lang="en-AU" dirty="0"/>
              <a:t>Derived from a single model migration schedule scaled and adjusted to match a 5 year local area base period net migration pattern by age and sex.</a:t>
            </a:r>
          </a:p>
          <a:p>
            <a:pPr>
              <a:spcBef>
                <a:spcPts val="0"/>
              </a:spcBef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03320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Synthetic migration cohort-component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4"/>
            <a:ext cx="10843491" cy="455434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AU" dirty="0"/>
              <a:t>In a nutshell: simple version of a bi-regional cohort-component model</a:t>
            </a:r>
          </a:p>
          <a:p>
            <a:pPr>
              <a:spcBef>
                <a:spcPts val="1200"/>
              </a:spcBef>
            </a:pPr>
            <a:r>
              <a:rPr lang="en-AU" dirty="0"/>
              <a:t>5 year ages groups; 5 year projection intervals</a:t>
            </a:r>
          </a:p>
          <a:p>
            <a:pPr>
              <a:spcBef>
                <a:spcPts val="1200"/>
              </a:spcBef>
            </a:pPr>
            <a:r>
              <a:rPr lang="en-AU" dirty="0"/>
              <a:t>For any cohort: Pop</a:t>
            </a:r>
            <a:r>
              <a:rPr lang="en-AU" baseline="-25000" dirty="0"/>
              <a:t>a+5</a:t>
            </a:r>
            <a:r>
              <a:rPr lang="en-AU" dirty="0"/>
              <a:t>(t+5)  =  Pop</a:t>
            </a:r>
            <a:r>
              <a:rPr lang="en-AU" baseline="-25000" dirty="0"/>
              <a:t>a</a:t>
            </a:r>
            <a:r>
              <a:rPr lang="en-AU" dirty="0"/>
              <a:t>(t)  –  Deaths  –  Outward migration  +  Inward migration</a:t>
            </a:r>
          </a:p>
          <a:p>
            <a:pPr>
              <a:spcBef>
                <a:spcPts val="1200"/>
              </a:spcBef>
            </a:pPr>
            <a:r>
              <a:rPr lang="en-AU" dirty="0"/>
              <a:t>						Outward migration (out-migration + emigration) </a:t>
            </a:r>
          </a:p>
          <a:p>
            <a:pPr>
              <a:spcBef>
                <a:spcPts val="0"/>
              </a:spcBef>
            </a:pPr>
            <a:r>
              <a:rPr lang="en-AU" dirty="0"/>
              <a:t>						projected as rates × population-at-risk</a:t>
            </a:r>
          </a:p>
          <a:p>
            <a:pPr>
              <a:spcBef>
                <a:spcPts val="1200"/>
              </a:spcBef>
            </a:pPr>
            <a:r>
              <a:rPr lang="en-AU" dirty="0"/>
              <a:t>						Inward migration (in-migration + immigration) </a:t>
            </a:r>
          </a:p>
          <a:p>
            <a:pPr>
              <a:spcBef>
                <a:spcPts val="0"/>
              </a:spcBef>
            </a:pPr>
            <a:r>
              <a:rPr lang="en-AU" dirty="0"/>
              <a:t>						projected directly as flows</a:t>
            </a:r>
          </a:p>
          <a:p>
            <a:pPr>
              <a:spcBef>
                <a:spcPts val="1200"/>
              </a:spcBef>
            </a:pPr>
            <a:r>
              <a:rPr lang="en-AU" dirty="0"/>
              <a:t>						Births calculated in usual way using ASFRs and </a:t>
            </a:r>
          </a:p>
          <a:p>
            <a:pPr>
              <a:spcBef>
                <a:spcPts val="0"/>
              </a:spcBef>
            </a:pPr>
            <a:r>
              <a:rPr lang="en-AU" dirty="0"/>
              <a:t>						female populations</a:t>
            </a:r>
          </a:p>
          <a:p>
            <a:pPr>
              <a:spcBef>
                <a:spcPts val="0"/>
              </a:spcBef>
            </a:pPr>
            <a:endParaRPr lang="en-AU" sz="800" dirty="0"/>
          </a:p>
          <a:p>
            <a:r>
              <a:rPr lang="en-AU" dirty="0"/>
              <a:t>						Projections are constrained to:</a:t>
            </a:r>
          </a:p>
          <a:p>
            <a:pPr marL="5827713" lvl="2" indent="-360363">
              <a:spcBef>
                <a:spcPts val="0"/>
              </a:spcBef>
              <a:buAutoNum type="arabicParenBoth"/>
            </a:pPr>
            <a:r>
              <a:rPr lang="en-AU" dirty="0"/>
              <a:t>Local area population totals</a:t>
            </a:r>
          </a:p>
          <a:p>
            <a:pPr marL="5827713" lvl="2" indent="-360363">
              <a:spcBef>
                <a:spcPts val="0"/>
              </a:spcBef>
              <a:buAutoNum type="arabicParenBoth"/>
            </a:pPr>
            <a:r>
              <a:rPr lang="en-AU" dirty="0"/>
              <a:t>National or State projections</a:t>
            </a:r>
          </a:p>
          <a:p>
            <a:pPr>
              <a:spcBef>
                <a:spcPts val="0"/>
              </a:spcBef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84CE7-C911-410C-A437-771C3257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5" y="3064601"/>
            <a:ext cx="5186074" cy="3107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721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base period synthetic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640291" cy="43769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Data required:</a:t>
            </a:r>
          </a:p>
          <a:p>
            <a:pPr>
              <a:spcBef>
                <a:spcPts val="0"/>
              </a:spcBef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9591BC-11B0-4994-B47F-7227A652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04855"/>
              </p:ext>
            </p:extLst>
          </p:nvPr>
        </p:nvGraphicFramePr>
        <p:xfrm>
          <a:off x="489526" y="1954013"/>
          <a:ext cx="11009747" cy="4411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3189">
                  <a:extLst>
                    <a:ext uri="{9D8B030D-6E8A-4147-A177-3AD203B41FA5}">
                      <a16:colId xmlns:a16="http://schemas.microsoft.com/office/drawing/2014/main" val="491280652"/>
                    </a:ext>
                  </a:extLst>
                </a:gridCol>
                <a:gridCol w="9136558">
                  <a:extLst>
                    <a:ext uri="{9D8B030D-6E8A-4147-A177-3AD203B41FA5}">
                      <a16:colId xmlns:a16="http://schemas.microsoft.com/office/drawing/2014/main" val="3119900157"/>
                    </a:ext>
                  </a:extLst>
                </a:gridCol>
              </a:tblGrid>
              <a:tr h="35507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Variable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Summary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278558013"/>
                  </a:ext>
                </a:extLst>
              </a:tr>
              <a:tr h="3862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Populations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Local area population estimates by sex and 5 year age group for the start and end of the base period.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270086516"/>
                  </a:ext>
                </a:extLst>
              </a:tr>
              <a:tr h="62529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>
                          <a:effectLst/>
                        </a:rPr>
                        <a:t>Births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Either: recorded local area base period births by sex (if available).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Or: model age-specific fertility rates (e.g., national rates) to estimate births indirectly.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1751507908"/>
                  </a:ext>
                </a:extLst>
              </a:tr>
              <a:tr h="61797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>
                          <a:effectLst/>
                        </a:rPr>
                        <a:t>Deaths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Either: recorded base period deaths by sex and period-cohort (if available).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Or: a national life table for the period, or a mortality surface of </a:t>
                      </a:r>
                      <a:r>
                        <a:rPr lang="en-AU" sz="1700" baseline="-25000" dirty="0" err="1">
                          <a:effectLst/>
                        </a:rPr>
                        <a:t>n</a:t>
                      </a:r>
                      <a:r>
                        <a:rPr lang="en-AU" sz="1700" dirty="0" err="1">
                          <a:effectLst/>
                        </a:rPr>
                        <a:t>L</a:t>
                      </a:r>
                      <a:r>
                        <a:rPr lang="en-AU" sz="1700" baseline="-25000" dirty="0" err="1">
                          <a:effectLst/>
                        </a:rPr>
                        <a:t>x</a:t>
                      </a:r>
                      <a:r>
                        <a:rPr lang="en-AU" sz="1700" dirty="0">
                          <a:effectLst/>
                        </a:rPr>
                        <a:t> values, to estimate deaths indirectly.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486620400"/>
                  </a:ext>
                </a:extLst>
              </a:tr>
              <a:tr h="61797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>
                          <a:effectLst/>
                        </a:rPr>
                        <a:t>Net migration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No input additional data are required (net migration by sex and period-cohort for the base period is calculated as an accounting residual).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3449228057"/>
                  </a:ext>
                </a:extLst>
              </a:tr>
              <a:tr h="1809336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>
                          <a:effectLst/>
                        </a:rPr>
                        <a:t>Outward &amp; inward migration</a:t>
                      </a:r>
                      <a:endParaRPr lang="en-AU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Synthetic base period outward and inward migration flows by sex and period-cohort are estimated from three data inputs: 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(</a:t>
                      </a:r>
                      <a:r>
                        <a:rPr lang="en-AU" sz="1700" dirty="0" err="1">
                          <a:effectLst/>
                        </a:rPr>
                        <a:t>i</a:t>
                      </a:r>
                      <a:r>
                        <a:rPr lang="en-AU" sz="1700" dirty="0">
                          <a:effectLst/>
                        </a:rPr>
                        <a:t>) model migration rates by sex and period-cohort, 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(ii) a crude migration turnover rate (</a:t>
                      </a:r>
                      <a:r>
                        <a:rPr lang="en-AU" sz="1700" dirty="0" err="1">
                          <a:effectLst/>
                        </a:rPr>
                        <a:t>inward+outward</a:t>
                      </a:r>
                      <a:r>
                        <a:rPr lang="en-AU" sz="1700" dirty="0">
                          <a:effectLst/>
                        </a:rPr>
                        <a:t> migration divided by the total population-at-risk) which can be area-specific or universal, and 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1700" dirty="0">
                          <a:effectLst/>
                        </a:rPr>
                        <a:t>(iii) local area net migration by sex and period-cohort (just calculated).</a:t>
                      </a:r>
                      <a:endParaRPr lang="en-AU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30054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6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Migration data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1318366" cy="43769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(1) </a:t>
            </a:r>
            <a:r>
              <a:rPr lang="en-AU" b="1" dirty="0"/>
              <a:t>Model migration rates</a:t>
            </a:r>
            <a:r>
              <a:rPr lang="en-AU" dirty="0"/>
              <a:t>				(2) </a:t>
            </a:r>
            <a:r>
              <a:rPr lang="en-AU" b="1" dirty="0"/>
              <a:t>Crude migration turnover rate</a:t>
            </a:r>
          </a:p>
          <a:p>
            <a:pPr>
              <a:spcBef>
                <a:spcPts val="0"/>
              </a:spcBef>
            </a:pPr>
            <a:r>
              <a:rPr lang="en-AU" dirty="0"/>
              <a:t>Based on inter-SA3 area migration			= total inward + outward migration</a:t>
            </a:r>
          </a:p>
          <a:p>
            <a:pPr>
              <a:spcBef>
                <a:spcPts val="0"/>
              </a:spcBef>
            </a:pPr>
            <a:r>
              <a:rPr lang="en-AU" dirty="0"/>
              <a:t>							total population</a:t>
            </a:r>
          </a:p>
          <a:p>
            <a:pPr>
              <a:spcBef>
                <a:spcPts val="0"/>
              </a:spcBef>
            </a:pPr>
            <a:r>
              <a:rPr lang="en-AU" dirty="0"/>
              <a:t>						Based on available data averaged over all areas; </a:t>
            </a:r>
          </a:p>
          <a:p>
            <a:pPr>
              <a:spcBef>
                <a:spcPts val="0"/>
              </a:spcBef>
            </a:pPr>
            <a:r>
              <a:rPr lang="en-AU" dirty="0"/>
              <a:t>						rough estimates based on partial data; </a:t>
            </a:r>
          </a:p>
          <a:p>
            <a:pPr>
              <a:spcBef>
                <a:spcPts val="0"/>
              </a:spcBef>
            </a:pPr>
            <a:r>
              <a:rPr lang="en-AU" dirty="0"/>
              <a:t>						or guesstimates (e.g. 0.1)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						(3) </a:t>
            </a:r>
            <a:r>
              <a:rPr lang="en-AU" b="1" dirty="0"/>
              <a:t>Local area net migration </a:t>
            </a:r>
            <a:r>
              <a:rPr lang="en-AU" dirty="0"/>
              <a:t>by sex and period-cohort </a:t>
            </a:r>
          </a:p>
          <a:p>
            <a:pPr>
              <a:spcBef>
                <a:spcPts val="0"/>
              </a:spcBef>
            </a:pPr>
            <a:r>
              <a:rPr lang="en-AU" dirty="0"/>
              <a:t>						Calculated as a residual in the population accounts</a:t>
            </a:r>
          </a:p>
          <a:p>
            <a:pPr>
              <a:spcBef>
                <a:spcPts val="0"/>
              </a:spcBef>
            </a:pPr>
            <a:r>
              <a:rPr lang="en-AU" dirty="0"/>
              <a:t>						(no input data needed)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4441E-BE56-47DB-B7A5-6D8CF087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2" y="2281665"/>
            <a:ext cx="4919660" cy="326767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1BA98-E0CC-43CF-A8B6-A7B8A5EAEED7}"/>
              </a:ext>
            </a:extLst>
          </p:cNvPr>
          <p:cNvCxnSpPr/>
          <p:nvPr/>
        </p:nvCxnSpPr>
        <p:spPr>
          <a:xfrm>
            <a:off x="6169891" y="2216727"/>
            <a:ext cx="343592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2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base period synthetic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8" y="1532415"/>
            <a:ext cx="11146777" cy="4376944"/>
          </a:xfrm>
        </p:spPr>
        <p:txBody>
          <a:bodyPr/>
          <a:lstStyle/>
          <a:p>
            <a:r>
              <a:rPr lang="en-AU" dirty="0"/>
              <a:t>For each local area, we start with ERPs by age &amp; sex at the jump-off year &amp; 5 years earlier, input/estimate births and deaths for the 5 year base period, then estimate synthetic migration.</a:t>
            </a:r>
          </a:p>
          <a:p>
            <a:pPr>
              <a:spcBef>
                <a:spcPts val="0"/>
              </a:spcBef>
            </a:pPr>
            <a:endParaRPr lang="en-AU" sz="1000" dirty="0"/>
          </a:p>
          <a:p>
            <a:pPr>
              <a:spcBef>
                <a:spcPts val="0"/>
              </a:spcBef>
            </a:pPr>
            <a:r>
              <a:rPr lang="en-AU" dirty="0"/>
              <a:t>Example of the required base period population accounts</a:t>
            </a:r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endParaRPr lang="en-AU" sz="1400" dirty="0"/>
          </a:p>
          <a:p>
            <a:pPr>
              <a:spcBef>
                <a:spcPts val="0"/>
              </a:spcBef>
            </a:pPr>
            <a:endParaRPr lang="en-AU" dirty="0"/>
          </a:p>
          <a:p>
            <a:pPr>
              <a:spcBef>
                <a:spcPts val="0"/>
              </a:spcBef>
            </a:pPr>
            <a:r>
              <a:rPr lang="en-AU" dirty="0"/>
              <a:t>								     </a:t>
            </a:r>
            <a:r>
              <a:rPr lang="en-AU" sz="1800" dirty="0">
                <a:solidFill>
                  <a:srgbClr val="FF00FF"/>
                </a:solidFill>
              </a:rPr>
              <a:t>pink numbers = births</a:t>
            </a:r>
          </a:p>
          <a:p>
            <a:pPr>
              <a:spcBef>
                <a:spcPts val="0"/>
              </a:spcBef>
            </a:pPr>
            <a:r>
              <a:rPr lang="en-AU" sz="1800" dirty="0"/>
              <a:t>								</a:t>
            </a:r>
          </a:p>
          <a:p>
            <a:pPr>
              <a:spcBef>
                <a:spcPts val="0"/>
              </a:spcBef>
            </a:pPr>
            <a:r>
              <a:rPr lang="en-AU" sz="1800" dirty="0"/>
              <a:t>								     period-cohort = cohort’s age at t-5 								                                      and age at t</a:t>
            </a:r>
          </a:p>
          <a:p>
            <a:pPr>
              <a:spcBef>
                <a:spcPts val="0"/>
              </a:spcBef>
            </a:pPr>
            <a:endParaRPr lang="en-AU" sz="1800" dirty="0"/>
          </a:p>
          <a:p>
            <a:pPr>
              <a:spcBef>
                <a:spcPts val="0"/>
              </a:spcBef>
            </a:pPr>
            <a:r>
              <a:rPr lang="en-AU" sz="1800" dirty="0"/>
              <a:t>								     </a:t>
            </a:r>
            <a:r>
              <a:rPr lang="en-AU" sz="1800" dirty="0">
                <a:solidFill>
                  <a:srgbClr val="0000FF"/>
                </a:solidFill>
              </a:rPr>
              <a:t>outward &amp; inward migration not								     precisely consistent with net </a:t>
            </a:r>
            <a:r>
              <a:rPr lang="en-AU" sz="1800" dirty="0" err="1">
                <a:solidFill>
                  <a:srgbClr val="0000FF"/>
                </a:solidFill>
              </a:rPr>
              <a:t>mig</a:t>
            </a:r>
            <a:endParaRPr lang="en-AU" sz="1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6354D-B40B-4901-8638-08D0D1C1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69" y="2747059"/>
            <a:ext cx="7131197" cy="3533668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0EF8C3C-37B9-49A8-9B02-18D424C128C3}"/>
              </a:ext>
            </a:extLst>
          </p:cNvPr>
          <p:cNvSpPr/>
          <p:nvPr/>
        </p:nvSpPr>
        <p:spPr>
          <a:xfrm>
            <a:off x="11344349" y="4392711"/>
            <a:ext cx="208826" cy="480292"/>
          </a:xfrm>
          <a:custGeom>
            <a:avLst/>
            <a:gdLst>
              <a:gd name="connsiteX0" fmla="*/ 779228 w 779228"/>
              <a:gd name="connsiteY0" fmla="*/ 0 h 1399429"/>
              <a:gd name="connsiteX1" fmla="*/ 0 w 779228"/>
              <a:gd name="connsiteY1" fmla="*/ 699714 h 1399429"/>
              <a:gd name="connsiteX2" fmla="*/ 7952 w 779228"/>
              <a:gd name="connsiteY2" fmla="*/ 1399429 h 1399429"/>
              <a:gd name="connsiteX3" fmla="*/ 771277 w 779228"/>
              <a:gd name="connsiteY3" fmla="*/ 699714 h 1399429"/>
              <a:gd name="connsiteX4" fmla="*/ 779228 w 779228"/>
              <a:gd name="connsiteY4" fmla="*/ 0 h 1399429"/>
              <a:gd name="connsiteX0" fmla="*/ 779228 w 779228"/>
              <a:gd name="connsiteY0" fmla="*/ 0 h 1399429"/>
              <a:gd name="connsiteX1" fmla="*/ 0 w 779228"/>
              <a:gd name="connsiteY1" fmla="*/ 699714 h 1399429"/>
              <a:gd name="connsiteX2" fmla="*/ 7952 w 779228"/>
              <a:gd name="connsiteY2" fmla="*/ 1399429 h 1399429"/>
              <a:gd name="connsiteX3" fmla="*/ 771277 w 779228"/>
              <a:gd name="connsiteY3" fmla="*/ 699714 h 1399429"/>
              <a:gd name="connsiteX4" fmla="*/ 779228 w 779228"/>
              <a:gd name="connsiteY4" fmla="*/ 0 h 139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228" h="1399429">
                <a:moveTo>
                  <a:pt x="779228" y="0"/>
                </a:moveTo>
                <a:lnTo>
                  <a:pt x="0" y="699714"/>
                </a:lnTo>
                <a:cubicBezTo>
                  <a:pt x="2651" y="932952"/>
                  <a:pt x="5301" y="1166191"/>
                  <a:pt x="7952" y="1399429"/>
                </a:cubicBezTo>
                <a:lnTo>
                  <a:pt x="771277" y="699714"/>
                </a:lnTo>
                <a:cubicBezTo>
                  <a:pt x="773927" y="466476"/>
                  <a:pt x="776578" y="233238"/>
                  <a:pt x="77922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26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base period synthetic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CA8-C9EB-4074-86BB-E4FA7115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532415"/>
            <a:ext cx="10640291" cy="4376944"/>
          </a:xfrm>
        </p:spPr>
        <p:txBody>
          <a:bodyPr/>
          <a:lstStyle/>
          <a:p>
            <a:r>
              <a:rPr lang="en-AU" dirty="0"/>
              <a:t>7 main steps to estimate synthetic migration:</a:t>
            </a:r>
          </a:p>
          <a:p>
            <a:r>
              <a:rPr lang="en-AU" dirty="0"/>
              <a:t>(1) </a:t>
            </a:r>
            <a:r>
              <a:rPr lang="en-AU" b="1" dirty="0"/>
              <a:t>Preliminary migration turnover by sex and period-cohort </a:t>
            </a:r>
            <a:r>
              <a:rPr lang="en-AU" dirty="0"/>
              <a:t>(inward + outward migration combined) is calculated by multiplying model migration rates by local area populations-at-risk</a:t>
            </a:r>
          </a:p>
          <a:p>
            <a:r>
              <a:rPr lang="en-AU" dirty="0"/>
              <a:t>(2) </a:t>
            </a:r>
            <a:r>
              <a:rPr lang="en-AU" b="1" dirty="0"/>
              <a:t>Aggregate migration turnover </a:t>
            </a:r>
            <a:r>
              <a:rPr lang="en-AU" dirty="0"/>
              <a:t>for the local area is calculated as crude migration turnover rate         x local area base period total population-at-risk</a:t>
            </a:r>
          </a:p>
          <a:p>
            <a:r>
              <a:rPr lang="en-AU" dirty="0"/>
              <a:t>(3) Preliminary base period migration turnover</a:t>
            </a:r>
          </a:p>
          <a:p>
            <a:pPr>
              <a:spcBef>
                <a:spcPts val="0"/>
              </a:spcBef>
            </a:pPr>
            <a:r>
              <a:rPr lang="en-AU" dirty="0"/>
              <a:t>by sex &amp; period-cohort (from step 1) is scaled to </a:t>
            </a:r>
          </a:p>
          <a:p>
            <a:pPr>
              <a:spcBef>
                <a:spcPts val="0"/>
              </a:spcBef>
            </a:pPr>
            <a:r>
              <a:rPr lang="en-AU" dirty="0"/>
              <a:t>aggregate migration turnover (step 2) to give </a:t>
            </a:r>
          </a:p>
          <a:p>
            <a:pPr>
              <a:spcBef>
                <a:spcPts val="0"/>
              </a:spcBef>
            </a:pPr>
            <a:r>
              <a:rPr lang="en-AU" dirty="0"/>
              <a:t>migration turnover by sex and period-cohort </a:t>
            </a:r>
          </a:p>
          <a:p>
            <a:pPr>
              <a:spcBef>
                <a:spcPts val="0"/>
              </a:spcBef>
            </a:pPr>
            <a:r>
              <a:rPr lang="en-AU" dirty="0"/>
              <a:t>specific to the local area. These values are then </a:t>
            </a:r>
          </a:p>
          <a:p>
            <a:pPr>
              <a:spcBef>
                <a:spcPts val="0"/>
              </a:spcBef>
            </a:pPr>
            <a:r>
              <a:rPr lang="en-AU" dirty="0"/>
              <a:t>divided equally to form </a:t>
            </a:r>
            <a:r>
              <a:rPr lang="en-AU" b="1" dirty="0"/>
              <a:t>preliminary estimates </a:t>
            </a:r>
          </a:p>
          <a:p>
            <a:pPr>
              <a:spcBef>
                <a:spcPts val="0"/>
              </a:spcBef>
            </a:pPr>
            <a:r>
              <a:rPr lang="en-AU" b="1" dirty="0"/>
              <a:t>of inward and outward migration</a:t>
            </a:r>
            <a:r>
              <a:rPr lang="en-AU" dirty="0"/>
              <a:t>.</a:t>
            </a:r>
          </a:p>
          <a:p>
            <a:pPr>
              <a:spcBef>
                <a:spcPts val="0"/>
              </a:spcBef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A224-7515-494B-B8A8-375BD017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7DD57-98C7-4002-B6FD-2AEE92F4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25" y="3429000"/>
            <a:ext cx="6318476" cy="31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708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1450</TotalTime>
  <Words>2553</Words>
  <Application>Microsoft Office PowerPoint</Application>
  <PresentationFormat>Widescreen</PresentationFormat>
  <Paragraphs>594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Georgia</vt:lpstr>
      <vt:lpstr>Wingdings</vt:lpstr>
      <vt:lpstr>University of Melbourne</vt:lpstr>
      <vt:lpstr>University of Melbourne Patterns</vt:lpstr>
      <vt:lpstr>University of Melbourne-Layout B</vt:lpstr>
      <vt:lpstr>PowerPoint Presentation</vt:lpstr>
      <vt:lpstr>Background</vt:lpstr>
      <vt:lpstr>Background</vt:lpstr>
      <vt:lpstr>Synthetic migration cohort-component model</vt:lpstr>
      <vt:lpstr>Synthetic migration cohort-component model</vt:lpstr>
      <vt:lpstr>Estimation of base period synthetic migration</vt:lpstr>
      <vt:lpstr>Migration data inputs</vt:lpstr>
      <vt:lpstr>Estimation of base period synthetic migration</vt:lpstr>
      <vt:lpstr>Estimation of base period synthetic migration</vt:lpstr>
      <vt:lpstr>Estimation of base period synthetic migration</vt:lpstr>
      <vt:lpstr>Estimation of base period synthetic migration</vt:lpstr>
      <vt:lpstr>Is the proposed approach any good?</vt:lpstr>
      <vt:lpstr>Test projections</vt:lpstr>
      <vt:lpstr>Error measures</vt:lpstr>
      <vt:lpstr>Evaluation results</vt:lpstr>
      <vt:lpstr>Evaluation results</vt:lpstr>
      <vt:lpstr>Evaluation results</vt:lpstr>
      <vt:lpstr>Sensitivity to migration turnover assumptions</vt:lpstr>
      <vt:lpstr>Errors by age group</vt:lpstr>
      <vt:lpstr>Example local area projection</vt:lpstr>
      <vt:lpstr>Tasmania case study</vt:lpstr>
      <vt:lpstr>England case study</vt:lpstr>
      <vt:lpstr>Strengths &amp; weaknesses</vt:lpstr>
      <vt:lpstr>Conclusions</vt:lpstr>
      <vt:lpstr>Paper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30</cp:revision>
  <dcterms:created xsi:type="dcterms:W3CDTF">2021-12-13T01:47:32Z</dcterms:created>
  <dcterms:modified xsi:type="dcterms:W3CDTF">2023-10-23T07:17:45Z</dcterms:modified>
</cp:coreProperties>
</file>